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3.xml" ContentType="application/vnd.openxmlformats-officedocument.presentationml.tags+xml"/>
  <Override PartName="/ppt/notesSlides/notesSlide17.xml" ContentType="application/vnd.openxmlformats-officedocument.presentationml.notesSlide+xml"/>
  <Override PartName="/ppt/tags/tag4.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648" r:id="rId1"/>
    <p:sldMasterId id="2147483672" r:id="rId2"/>
    <p:sldMasterId id="2147483681" r:id="rId3"/>
  </p:sldMasterIdLst>
  <p:notesMasterIdLst>
    <p:notesMasterId r:id="rId103"/>
  </p:notesMasterIdLst>
  <p:sldIdLst>
    <p:sldId id="436" r:id="rId4"/>
    <p:sldId id="444" r:id="rId5"/>
    <p:sldId id="445" r:id="rId6"/>
    <p:sldId id="447" r:id="rId7"/>
    <p:sldId id="512" r:id="rId8"/>
    <p:sldId id="517" r:id="rId9"/>
    <p:sldId id="516" r:id="rId10"/>
    <p:sldId id="515" r:id="rId11"/>
    <p:sldId id="519" r:id="rId12"/>
    <p:sldId id="450" r:id="rId13"/>
    <p:sldId id="437" r:id="rId14"/>
    <p:sldId id="439" r:id="rId15"/>
    <p:sldId id="438" r:id="rId16"/>
    <p:sldId id="451" r:id="rId17"/>
    <p:sldId id="452" r:id="rId18"/>
    <p:sldId id="514" r:id="rId19"/>
    <p:sldId id="453" r:id="rId20"/>
    <p:sldId id="454" r:id="rId21"/>
    <p:sldId id="455" r:id="rId22"/>
    <p:sldId id="456" r:id="rId23"/>
    <p:sldId id="457" r:id="rId24"/>
    <p:sldId id="458" r:id="rId25"/>
    <p:sldId id="459" r:id="rId26"/>
    <p:sldId id="460" r:id="rId27"/>
    <p:sldId id="461" r:id="rId28"/>
    <p:sldId id="464" r:id="rId29"/>
    <p:sldId id="508" r:id="rId30"/>
    <p:sldId id="465" r:id="rId31"/>
    <p:sldId id="466" r:id="rId32"/>
    <p:sldId id="467" r:id="rId33"/>
    <p:sldId id="468" r:id="rId34"/>
    <p:sldId id="522" r:id="rId35"/>
    <p:sldId id="469" r:id="rId36"/>
    <p:sldId id="470" r:id="rId37"/>
    <p:sldId id="472" r:id="rId38"/>
    <p:sldId id="473" r:id="rId39"/>
    <p:sldId id="471" r:id="rId40"/>
    <p:sldId id="474" r:id="rId41"/>
    <p:sldId id="475" r:id="rId42"/>
    <p:sldId id="476" r:id="rId43"/>
    <p:sldId id="477" r:id="rId44"/>
    <p:sldId id="479" r:id="rId45"/>
    <p:sldId id="481" r:id="rId46"/>
    <p:sldId id="482" r:id="rId47"/>
    <p:sldId id="483" r:id="rId48"/>
    <p:sldId id="486" r:id="rId49"/>
    <p:sldId id="487" r:id="rId50"/>
    <p:sldId id="524" r:id="rId51"/>
    <p:sldId id="489" r:id="rId52"/>
    <p:sldId id="490" r:id="rId53"/>
    <p:sldId id="491" r:id="rId54"/>
    <p:sldId id="492" r:id="rId55"/>
    <p:sldId id="493" r:id="rId56"/>
    <p:sldId id="494" r:id="rId57"/>
    <p:sldId id="495" r:id="rId58"/>
    <p:sldId id="498" r:id="rId59"/>
    <p:sldId id="499" r:id="rId60"/>
    <p:sldId id="500" r:id="rId61"/>
    <p:sldId id="501" r:id="rId62"/>
    <p:sldId id="523" r:id="rId63"/>
    <p:sldId id="513" r:id="rId64"/>
    <p:sldId id="434" r:id="rId65"/>
    <p:sldId id="435" r:id="rId66"/>
    <p:sldId id="427" r:id="rId67"/>
    <p:sldId id="298" r:id="rId68"/>
    <p:sldId id="304" r:id="rId69"/>
    <p:sldId id="389" r:id="rId70"/>
    <p:sldId id="405" r:id="rId71"/>
    <p:sldId id="345" r:id="rId72"/>
    <p:sldId id="393" r:id="rId73"/>
    <p:sldId id="406" r:id="rId74"/>
    <p:sldId id="346" r:id="rId75"/>
    <p:sldId id="395" r:id="rId76"/>
    <p:sldId id="407" r:id="rId77"/>
    <p:sldId id="348" r:id="rId78"/>
    <p:sldId id="421" r:id="rId79"/>
    <p:sldId id="363" r:id="rId80"/>
    <p:sldId id="364" r:id="rId81"/>
    <p:sldId id="369" r:id="rId82"/>
    <p:sldId id="397" r:id="rId83"/>
    <p:sldId id="408" r:id="rId84"/>
    <p:sldId id="426" r:id="rId85"/>
    <p:sldId id="398" r:id="rId86"/>
    <p:sldId id="409" r:id="rId87"/>
    <p:sldId id="401" r:id="rId88"/>
    <p:sldId id="428" r:id="rId89"/>
    <p:sldId id="404" r:id="rId90"/>
    <p:sldId id="430" r:id="rId91"/>
    <p:sldId id="399" r:id="rId92"/>
    <p:sldId id="410" r:id="rId93"/>
    <p:sldId id="383" r:id="rId94"/>
    <p:sldId id="422" r:id="rId95"/>
    <p:sldId id="330" r:id="rId96"/>
    <p:sldId id="390" r:id="rId97"/>
    <p:sldId id="432" r:id="rId98"/>
    <p:sldId id="449" r:id="rId99"/>
    <p:sldId id="510" r:id="rId100"/>
    <p:sldId id="511" r:id="rId101"/>
    <p:sldId id="502" r:id="rId102"/>
  </p:sldIdLst>
  <p:sldSz cx="36580763" cy="20580350"/>
  <p:notesSz cx="6858000" cy="9144000"/>
  <p:embeddedFontLst>
    <p:embeddedFont>
      <p:font typeface="Vollkorn Bold" panose="02000503080000020003" pitchFamily="2" charset="0"/>
      <p:bold r:id="rId104"/>
    </p:embeddedFont>
    <p:embeddedFont>
      <p:font typeface="Rockwell" panose="02060603020205020403" pitchFamily="18" charset="0"/>
      <p:regular r:id="rId105"/>
      <p:bold r:id="rId106"/>
      <p:italic r:id="rId107"/>
      <p:boldItalic r:id="rId108"/>
    </p:embeddedFont>
    <p:embeddedFont>
      <p:font typeface="Arial Black" panose="020B0A04020102020204" pitchFamily="34" charset="0"/>
      <p:bold r:id="rId109"/>
    </p:embeddedFont>
    <p:embeddedFont>
      <p:font typeface="Mangal" panose="02040503050203030202" pitchFamily="18" charset="0"/>
      <p:regular r:id="rId110"/>
      <p:bold r:id="rId111"/>
    </p:embeddedFont>
    <p:embeddedFont>
      <p:font typeface="Lato" panose="020F0502020204030203" pitchFamily="34" charset="0"/>
      <p:regular r:id="rId112"/>
      <p:bold r:id="rId113"/>
      <p:italic r:id="rId114"/>
      <p:boldItalic r:id="rId115"/>
    </p:embeddedFont>
    <p:embeddedFont>
      <p:font typeface="Lato Black" panose="020F0A02020204030203" pitchFamily="34" charset="0"/>
      <p:bold r:id="rId116"/>
      <p:boldItalic r:id="rId117"/>
    </p:embeddedFont>
    <p:embeddedFont>
      <p:font typeface="Maiandra GD" panose="020E0502030308020204" pitchFamily="34" charset="0"/>
      <p:regular r:id="rId118"/>
    </p:embeddedFont>
    <p:embeddedFont>
      <p:font typeface="Narkisim" panose="020E0502050101010101" pitchFamily="34" charset="-79"/>
      <p:regular r:id="rId119"/>
    </p:embeddedFont>
    <p:embeddedFont>
      <p:font typeface="Microsoft YaHei" panose="020B0503020204020204" pitchFamily="34" charset="-122"/>
      <p:regular r:id="rId120"/>
      <p:bold r:id="rId121"/>
    </p:embeddedFont>
    <p:embeddedFont>
      <p:font typeface="Calibri" panose="020F0502020204030204" pitchFamily="34" charset="0"/>
      <p:regular r:id="rId122"/>
      <p:bold r:id="rId123"/>
      <p:italic r:id="rId124"/>
      <p:boldItalic r:id="rId125"/>
    </p:embeddedFont>
    <p:embeddedFont>
      <p:font typeface="Patua One" panose="02000000000000000000" pitchFamily="2" charset="0"/>
      <p:regular r:id="rId126"/>
    </p:embeddedFont>
  </p:embeddedFontLst>
  <p:defaultTextStyle>
    <a:defPPr>
      <a:defRPr lang="en-US"/>
    </a:defPPr>
    <a:lvl1pPr marL="0" algn="l" defTabSz="3658118" rtl="0" eaLnBrk="1" latinLnBrk="0" hangingPunct="1">
      <a:defRPr sz="7200" kern="1200">
        <a:solidFill>
          <a:schemeClr val="tx1"/>
        </a:solidFill>
        <a:latin typeface="+mn-lt"/>
        <a:ea typeface="+mn-ea"/>
        <a:cs typeface="+mn-cs"/>
      </a:defRPr>
    </a:lvl1pPr>
    <a:lvl2pPr marL="1829060" algn="l" defTabSz="3658118" rtl="0" eaLnBrk="1" latinLnBrk="0" hangingPunct="1">
      <a:defRPr sz="7200" kern="1200">
        <a:solidFill>
          <a:schemeClr val="tx1"/>
        </a:solidFill>
        <a:latin typeface="+mn-lt"/>
        <a:ea typeface="+mn-ea"/>
        <a:cs typeface="+mn-cs"/>
      </a:defRPr>
    </a:lvl2pPr>
    <a:lvl3pPr marL="3658118" algn="l" defTabSz="3658118" rtl="0" eaLnBrk="1" latinLnBrk="0" hangingPunct="1">
      <a:defRPr sz="7200" kern="1200">
        <a:solidFill>
          <a:schemeClr val="tx1"/>
        </a:solidFill>
        <a:latin typeface="+mn-lt"/>
        <a:ea typeface="+mn-ea"/>
        <a:cs typeface="+mn-cs"/>
      </a:defRPr>
    </a:lvl3pPr>
    <a:lvl4pPr marL="5487177" algn="l" defTabSz="3658118" rtl="0" eaLnBrk="1" latinLnBrk="0" hangingPunct="1">
      <a:defRPr sz="7200" kern="1200">
        <a:solidFill>
          <a:schemeClr val="tx1"/>
        </a:solidFill>
        <a:latin typeface="+mn-lt"/>
        <a:ea typeface="+mn-ea"/>
        <a:cs typeface="+mn-cs"/>
      </a:defRPr>
    </a:lvl4pPr>
    <a:lvl5pPr marL="7316236" algn="l" defTabSz="3658118" rtl="0" eaLnBrk="1" latinLnBrk="0" hangingPunct="1">
      <a:defRPr sz="7200" kern="1200">
        <a:solidFill>
          <a:schemeClr val="tx1"/>
        </a:solidFill>
        <a:latin typeface="+mn-lt"/>
        <a:ea typeface="+mn-ea"/>
        <a:cs typeface="+mn-cs"/>
      </a:defRPr>
    </a:lvl5pPr>
    <a:lvl6pPr marL="9145295" algn="l" defTabSz="3658118" rtl="0" eaLnBrk="1" latinLnBrk="0" hangingPunct="1">
      <a:defRPr sz="7200" kern="1200">
        <a:solidFill>
          <a:schemeClr val="tx1"/>
        </a:solidFill>
        <a:latin typeface="+mn-lt"/>
        <a:ea typeface="+mn-ea"/>
        <a:cs typeface="+mn-cs"/>
      </a:defRPr>
    </a:lvl6pPr>
    <a:lvl7pPr marL="10974355" algn="l" defTabSz="3658118" rtl="0" eaLnBrk="1" latinLnBrk="0" hangingPunct="1">
      <a:defRPr sz="7200" kern="1200">
        <a:solidFill>
          <a:schemeClr val="tx1"/>
        </a:solidFill>
        <a:latin typeface="+mn-lt"/>
        <a:ea typeface="+mn-ea"/>
        <a:cs typeface="+mn-cs"/>
      </a:defRPr>
    </a:lvl7pPr>
    <a:lvl8pPr marL="12803413" algn="l" defTabSz="3658118" rtl="0" eaLnBrk="1" latinLnBrk="0" hangingPunct="1">
      <a:defRPr sz="7200" kern="1200">
        <a:solidFill>
          <a:schemeClr val="tx1"/>
        </a:solidFill>
        <a:latin typeface="+mn-lt"/>
        <a:ea typeface="+mn-ea"/>
        <a:cs typeface="+mn-cs"/>
      </a:defRPr>
    </a:lvl8pPr>
    <a:lvl9pPr marL="14632473" algn="l" defTabSz="3658118" rtl="0" eaLnBrk="1" latinLnBrk="0" hangingPunct="1">
      <a:defRPr sz="7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63" userDrawn="1">
          <p15:clr>
            <a:srgbClr val="A4A3A4"/>
          </p15:clr>
        </p15:guide>
        <p15:guide id="2" orient="horz" pos="8246">
          <p15:clr>
            <a:srgbClr val="A4A3A4"/>
          </p15:clr>
        </p15:guide>
        <p15:guide id="3" pos="15153">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muel Gratzl" initials="S.G." lastIdx="4" clrIdx="0"/>
  <p:cmAuthor id="1" name="Josef Gratzl" initials="JG"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B456"/>
    <a:srgbClr val="008A42"/>
    <a:srgbClr val="00ACDC"/>
    <a:srgbClr val="00A650"/>
    <a:srgbClr val="004C24"/>
    <a:srgbClr val="007437"/>
    <a:srgbClr val="00582A"/>
    <a:srgbClr val="004822"/>
    <a:srgbClr val="005C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8" autoAdjust="0"/>
    <p:restoredTop sz="85873" autoAdjust="0"/>
  </p:normalViewPr>
  <p:slideViewPr>
    <p:cSldViewPr snapToGrid="0">
      <p:cViewPr varScale="1">
        <p:scale>
          <a:sx n="54" d="100"/>
          <a:sy n="54" d="100"/>
        </p:scale>
        <p:origin x="114" y="432"/>
      </p:cViewPr>
      <p:guideLst>
        <p:guide orient="horz" pos="2763"/>
        <p:guide orient="horz" pos="8246"/>
        <p:guide pos="15153"/>
      </p:guideLst>
    </p:cSldViewPr>
  </p:slideViewPr>
  <p:outlineViewPr>
    <p:cViewPr>
      <p:scale>
        <a:sx n="33" d="100"/>
        <a:sy n="33" d="100"/>
      </p:scale>
      <p:origin x="0" y="9546"/>
    </p:cViewPr>
  </p:outlineViewPr>
  <p:notesTextViewPr>
    <p:cViewPr>
      <p:scale>
        <a:sx n="3" d="2"/>
        <a:sy n="3" d="2"/>
      </p:scale>
      <p:origin x="0" y="0"/>
    </p:cViewPr>
  </p:notesTextViewPr>
  <p:sorterViewPr>
    <p:cViewPr>
      <p:scale>
        <a:sx n="20" d="100"/>
        <a:sy n="20" d="100"/>
      </p:scale>
      <p:origin x="0" y="-11482"/>
    </p:cViewPr>
  </p:sorterViewPr>
  <p:gridSpacing cx="36004" cy="36004"/>
</p:viewPr>
</file>

<file path=ppt/_rels/presentation.xml.rels><?xml version="1.0" encoding="UTF-8" standalone="yes"?>
<Relationships xmlns="http://schemas.openxmlformats.org/package/2006/relationships"><Relationship Id="rId117" Type="http://schemas.openxmlformats.org/officeDocument/2006/relationships/font" Target="fonts/font14.fntdata"/><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font" Target="fonts/font9.fntdata"/><Relationship Id="rId16" Type="http://schemas.openxmlformats.org/officeDocument/2006/relationships/slide" Target="slides/slide13.xml"/><Relationship Id="rId107" Type="http://schemas.openxmlformats.org/officeDocument/2006/relationships/font" Target="fonts/font4.fntdata"/><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font" Target="fonts/font20.fntdata"/><Relationship Id="rId128" Type="http://schemas.openxmlformats.org/officeDocument/2006/relationships/presProps" Target="presProp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font" Target="fonts/font10.fntdata"/><Relationship Id="rId118" Type="http://schemas.openxmlformats.org/officeDocument/2006/relationships/font" Target="fonts/font15.fntdata"/><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notesMaster" Target="notesMasters/notesMaster1.xml"/><Relationship Id="rId108" Type="http://schemas.openxmlformats.org/officeDocument/2006/relationships/font" Target="fonts/font5.fntdata"/><Relationship Id="rId124" Type="http://schemas.openxmlformats.org/officeDocument/2006/relationships/font" Target="fonts/font21.fntdata"/><Relationship Id="rId129" Type="http://schemas.openxmlformats.org/officeDocument/2006/relationships/viewProps" Target="viewProps.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font" Target="fonts/font11.fntdata"/><Relationship Id="rId119" Type="http://schemas.openxmlformats.org/officeDocument/2006/relationships/font" Target="fonts/font16.fntdata"/><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theme" Target="theme/theme1.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font" Target="fonts/font6.fntdata"/><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font" Target="fonts/font1.fntdata"/><Relationship Id="rId120" Type="http://schemas.openxmlformats.org/officeDocument/2006/relationships/font" Target="fonts/font17.fntdata"/><Relationship Id="rId125" Type="http://schemas.openxmlformats.org/officeDocument/2006/relationships/font" Target="fonts/font22.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font" Target="fonts/font7.fntdata"/><Relationship Id="rId115" Type="http://schemas.openxmlformats.org/officeDocument/2006/relationships/font" Target="fonts/font12.fntdata"/><Relationship Id="rId131" Type="http://schemas.openxmlformats.org/officeDocument/2006/relationships/tableStyles" Target="tableStyle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font" Target="fonts/font2.fntdata"/><Relationship Id="rId126" Type="http://schemas.openxmlformats.org/officeDocument/2006/relationships/font" Target="fonts/font23.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font" Target="fonts/font18.fntdata"/><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font" Target="fonts/font13.fntdata"/><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font" Target="fonts/font8.fntdata"/><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font" Target="fonts/font3.fntdata"/><Relationship Id="rId127" Type="http://schemas.openxmlformats.org/officeDocument/2006/relationships/commentAuthors" Target="commentAuthors.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font" Target="fonts/font19.fntdata"/><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AT"/>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03EF61E-FAFC-4FB4-B79B-74006E684774}" type="datetimeFigureOut">
              <a:rPr lang="de-AT" smtClean="0"/>
              <a:t>16.07.2014</a:t>
            </a:fld>
            <a:endParaRPr lang="de-AT"/>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AT"/>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AT"/>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F3A073-D8C2-4133-A67E-A828A6A31404}" type="slidenum">
              <a:rPr lang="de-AT" smtClean="0"/>
              <a:t>‹#›</a:t>
            </a:fld>
            <a:endParaRPr lang="de-AT"/>
          </a:p>
        </p:txBody>
      </p:sp>
    </p:spTree>
    <p:extLst>
      <p:ext uri="{BB962C8B-B14F-4D97-AF65-F5344CB8AC3E}">
        <p14:creationId xmlns:p14="http://schemas.microsoft.com/office/powerpoint/2010/main" val="2842413476"/>
      </p:ext>
    </p:extLst>
  </p:cSld>
  <p:clrMap bg1="lt1" tx1="dk1" bg2="lt2" tx2="dk2" accent1="accent1" accent2="accent2" accent3="accent3" accent4="accent4" accent5="accent5" accent6="accent6" hlink="hlink" folHlink="folHlink"/>
  <p:notesStyle>
    <a:lvl1pPr marL="0" algn="l" defTabSz="3658118" rtl="0" eaLnBrk="1" latinLnBrk="0" hangingPunct="1">
      <a:defRPr sz="4800" kern="1200">
        <a:solidFill>
          <a:schemeClr val="tx1"/>
        </a:solidFill>
        <a:latin typeface="+mn-lt"/>
        <a:ea typeface="+mn-ea"/>
        <a:cs typeface="+mn-cs"/>
      </a:defRPr>
    </a:lvl1pPr>
    <a:lvl2pPr marL="1829060" algn="l" defTabSz="3658118" rtl="0" eaLnBrk="1" latinLnBrk="0" hangingPunct="1">
      <a:defRPr sz="4800" kern="1200">
        <a:solidFill>
          <a:schemeClr val="tx1"/>
        </a:solidFill>
        <a:latin typeface="+mn-lt"/>
        <a:ea typeface="+mn-ea"/>
        <a:cs typeface="+mn-cs"/>
      </a:defRPr>
    </a:lvl2pPr>
    <a:lvl3pPr marL="3658118" algn="l" defTabSz="3658118" rtl="0" eaLnBrk="1" latinLnBrk="0" hangingPunct="1">
      <a:defRPr sz="4800" kern="1200">
        <a:solidFill>
          <a:schemeClr val="tx1"/>
        </a:solidFill>
        <a:latin typeface="+mn-lt"/>
        <a:ea typeface="+mn-ea"/>
        <a:cs typeface="+mn-cs"/>
      </a:defRPr>
    </a:lvl3pPr>
    <a:lvl4pPr marL="5487177" algn="l" defTabSz="3658118" rtl="0" eaLnBrk="1" latinLnBrk="0" hangingPunct="1">
      <a:defRPr sz="4800" kern="1200">
        <a:solidFill>
          <a:schemeClr val="tx1"/>
        </a:solidFill>
        <a:latin typeface="+mn-lt"/>
        <a:ea typeface="+mn-ea"/>
        <a:cs typeface="+mn-cs"/>
      </a:defRPr>
    </a:lvl4pPr>
    <a:lvl5pPr marL="7316236" algn="l" defTabSz="3658118" rtl="0" eaLnBrk="1" latinLnBrk="0" hangingPunct="1">
      <a:defRPr sz="4800" kern="1200">
        <a:solidFill>
          <a:schemeClr val="tx1"/>
        </a:solidFill>
        <a:latin typeface="+mn-lt"/>
        <a:ea typeface="+mn-ea"/>
        <a:cs typeface="+mn-cs"/>
      </a:defRPr>
    </a:lvl5pPr>
    <a:lvl6pPr marL="9145295" algn="l" defTabSz="3658118" rtl="0" eaLnBrk="1" latinLnBrk="0" hangingPunct="1">
      <a:defRPr sz="4800" kern="1200">
        <a:solidFill>
          <a:schemeClr val="tx1"/>
        </a:solidFill>
        <a:latin typeface="+mn-lt"/>
        <a:ea typeface="+mn-ea"/>
        <a:cs typeface="+mn-cs"/>
      </a:defRPr>
    </a:lvl6pPr>
    <a:lvl7pPr marL="10974355" algn="l" defTabSz="3658118" rtl="0" eaLnBrk="1" latinLnBrk="0" hangingPunct="1">
      <a:defRPr sz="4800" kern="1200">
        <a:solidFill>
          <a:schemeClr val="tx1"/>
        </a:solidFill>
        <a:latin typeface="+mn-lt"/>
        <a:ea typeface="+mn-ea"/>
        <a:cs typeface="+mn-cs"/>
      </a:defRPr>
    </a:lvl7pPr>
    <a:lvl8pPr marL="12803413" algn="l" defTabSz="3658118" rtl="0" eaLnBrk="1" latinLnBrk="0" hangingPunct="1">
      <a:defRPr sz="4800" kern="1200">
        <a:solidFill>
          <a:schemeClr val="tx1"/>
        </a:solidFill>
        <a:latin typeface="+mn-lt"/>
        <a:ea typeface="+mn-ea"/>
        <a:cs typeface="+mn-cs"/>
      </a:defRPr>
    </a:lvl8pPr>
    <a:lvl9pPr marL="14632473" algn="l" defTabSz="3658118" rtl="0" eaLnBrk="1" latinLnBrk="0" hangingPunct="1">
      <a:defRPr sz="4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EF3A073-D8C2-4133-A67E-A828A6A31404}" type="slidenum">
              <a:rPr lang="en-GB" smtClean="0">
                <a:solidFill>
                  <a:prstClr val="black"/>
                </a:solidFill>
              </a:rPr>
              <a:pPr/>
              <a:t>1</a:t>
            </a:fld>
            <a:endParaRPr lang="en-GB" dirty="0">
              <a:solidFill>
                <a:prstClr val="black"/>
              </a:solidFill>
            </a:endParaRPr>
          </a:p>
        </p:txBody>
      </p:sp>
    </p:spTree>
    <p:extLst>
      <p:ext uri="{BB962C8B-B14F-4D97-AF65-F5344CB8AC3E}">
        <p14:creationId xmlns:p14="http://schemas.microsoft.com/office/powerpoint/2010/main" val="20025964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r>
              <a:rPr lang="en-GB" dirty="0" smtClean="0"/>
              <a:t>Goal: improved patient outcome</a:t>
            </a:r>
          </a:p>
          <a:p>
            <a:r>
              <a:rPr lang="en-GB" dirty="0" smtClean="0"/>
              <a:t>Usually you have to deal with lots of different</a:t>
            </a:r>
            <a:r>
              <a:rPr lang="en-GB" baseline="0" dirty="0" smtClean="0"/>
              <a:t> tables that you have stored in a DB or files</a:t>
            </a:r>
            <a:endParaRPr lang="en-GB" dirty="0"/>
          </a:p>
        </p:txBody>
      </p:sp>
      <p:sp>
        <p:nvSpPr>
          <p:cNvPr id="4" name="Foliennummernplatzhalter 3"/>
          <p:cNvSpPr>
            <a:spLocks noGrp="1"/>
          </p:cNvSpPr>
          <p:nvPr>
            <p:ph type="sldNum" sz="quarter" idx="10"/>
          </p:nvPr>
        </p:nvSpPr>
        <p:spPr/>
        <p:txBody>
          <a:bodyPr/>
          <a:lstStyle/>
          <a:p>
            <a:fld id="{3EF3A073-D8C2-4133-A67E-A828A6A31404}" type="slidenum">
              <a:rPr lang="en-GB" smtClean="0">
                <a:solidFill>
                  <a:prstClr val="black"/>
                </a:solidFill>
              </a:rPr>
              <a:pPr/>
              <a:t>15</a:t>
            </a:fld>
            <a:endParaRPr lang="en-GB" dirty="0">
              <a:solidFill>
                <a:prstClr val="black"/>
              </a:solidFill>
            </a:endParaRPr>
          </a:p>
        </p:txBody>
      </p:sp>
    </p:spTree>
    <p:extLst>
      <p:ext uri="{BB962C8B-B14F-4D97-AF65-F5344CB8AC3E}">
        <p14:creationId xmlns:p14="http://schemas.microsoft.com/office/powerpoint/2010/main" val="2797891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EF3A073-D8C2-4133-A67E-A828A6A31404}" type="slidenum">
              <a:rPr lang="en-GB" smtClean="0">
                <a:solidFill>
                  <a:prstClr val="black"/>
                </a:solidFill>
              </a:rPr>
              <a:pPr/>
              <a:t>16</a:t>
            </a:fld>
            <a:endParaRPr lang="en-GB" dirty="0">
              <a:solidFill>
                <a:prstClr val="black"/>
              </a:solidFill>
            </a:endParaRPr>
          </a:p>
        </p:txBody>
      </p:sp>
    </p:spTree>
    <p:extLst>
      <p:ext uri="{BB962C8B-B14F-4D97-AF65-F5344CB8AC3E}">
        <p14:creationId xmlns:p14="http://schemas.microsoft.com/office/powerpoint/2010/main" val="3064492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EF3A073-D8C2-4133-A67E-A828A6A31404}" type="slidenum">
              <a:rPr lang="en-GB" smtClean="0">
                <a:solidFill>
                  <a:prstClr val="black"/>
                </a:solidFill>
              </a:rPr>
              <a:pPr/>
              <a:t>17</a:t>
            </a:fld>
            <a:endParaRPr lang="en-GB" dirty="0">
              <a:solidFill>
                <a:prstClr val="black"/>
              </a:solidFill>
            </a:endParaRPr>
          </a:p>
        </p:txBody>
      </p:sp>
    </p:spTree>
    <p:extLst>
      <p:ext uri="{BB962C8B-B14F-4D97-AF65-F5344CB8AC3E}">
        <p14:creationId xmlns:p14="http://schemas.microsoft.com/office/powerpoint/2010/main" val="25440668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EF3A073-D8C2-4133-A67E-A828A6A31404}" type="slidenum">
              <a:rPr lang="en-GB" smtClean="0">
                <a:solidFill>
                  <a:prstClr val="black"/>
                </a:solidFill>
              </a:rPr>
              <a:pPr/>
              <a:t>18</a:t>
            </a:fld>
            <a:endParaRPr lang="en-GB" dirty="0">
              <a:solidFill>
                <a:prstClr val="black"/>
              </a:solidFill>
            </a:endParaRPr>
          </a:p>
        </p:txBody>
      </p:sp>
    </p:spTree>
    <p:extLst>
      <p:ext uri="{BB962C8B-B14F-4D97-AF65-F5344CB8AC3E}">
        <p14:creationId xmlns:p14="http://schemas.microsoft.com/office/powerpoint/2010/main" val="32833064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EF3A073-D8C2-4133-A67E-A828A6A31404}" type="slidenum">
              <a:rPr lang="en-GB" smtClean="0">
                <a:solidFill>
                  <a:prstClr val="black"/>
                </a:solidFill>
              </a:rPr>
              <a:pPr/>
              <a:t>19</a:t>
            </a:fld>
            <a:endParaRPr lang="en-GB" dirty="0">
              <a:solidFill>
                <a:prstClr val="black"/>
              </a:solidFill>
            </a:endParaRPr>
          </a:p>
        </p:txBody>
      </p:sp>
    </p:spTree>
    <p:extLst>
      <p:ext uri="{BB962C8B-B14F-4D97-AF65-F5344CB8AC3E}">
        <p14:creationId xmlns:p14="http://schemas.microsoft.com/office/powerpoint/2010/main" val="3919919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EF3A073-D8C2-4133-A67E-A828A6A31404}" type="slidenum">
              <a:rPr lang="en-GB" smtClean="0">
                <a:solidFill>
                  <a:prstClr val="black"/>
                </a:solidFill>
              </a:rPr>
              <a:pPr/>
              <a:t>20</a:t>
            </a:fld>
            <a:endParaRPr lang="en-GB" dirty="0">
              <a:solidFill>
                <a:prstClr val="black"/>
              </a:solidFill>
            </a:endParaRPr>
          </a:p>
        </p:txBody>
      </p:sp>
    </p:spTree>
    <p:extLst>
      <p:ext uri="{BB962C8B-B14F-4D97-AF65-F5344CB8AC3E}">
        <p14:creationId xmlns:p14="http://schemas.microsoft.com/office/powerpoint/2010/main" val="9953971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EF3A073-D8C2-4133-A67E-A828A6A31404}" type="slidenum">
              <a:rPr lang="en-GB" smtClean="0">
                <a:solidFill>
                  <a:prstClr val="black"/>
                </a:solidFill>
              </a:rPr>
              <a:pPr/>
              <a:t>21</a:t>
            </a:fld>
            <a:endParaRPr lang="en-GB" dirty="0">
              <a:solidFill>
                <a:prstClr val="black"/>
              </a:solidFill>
            </a:endParaRPr>
          </a:p>
        </p:txBody>
      </p:sp>
    </p:spTree>
    <p:extLst>
      <p:ext uri="{BB962C8B-B14F-4D97-AF65-F5344CB8AC3E}">
        <p14:creationId xmlns:p14="http://schemas.microsoft.com/office/powerpoint/2010/main" val="27821838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EF3A073-D8C2-4133-A67E-A828A6A31404}" type="slidenum">
              <a:rPr lang="en-GB" smtClean="0">
                <a:solidFill>
                  <a:prstClr val="black"/>
                </a:solidFill>
              </a:rPr>
              <a:pPr/>
              <a:t>22</a:t>
            </a:fld>
            <a:endParaRPr lang="en-GB" dirty="0">
              <a:solidFill>
                <a:prstClr val="black"/>
              </a:solidFill>
            </a:endParaRPr>
          </a:p>
        </p:txBody>
      </p:sp>
    </p:spTree>
    <p:extLst>
      <p:ext uri="{BB962C8B-B14F-4D97-AF65-F5344CB8AC3E}">
        <p14:creationId xmlns:p14="http://schemas.microsoft.com/office/powerpoint/2010/main" val="7816593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EF3A073-D8C2-4133-A67E-A828A6A31404}" type="slidenum">
              <a:rPr lang="en-GB" smtClean="0">
                <a:solidFill>
                  <a:prstClr val="black"/>
                </a:solidFill>
              </a:rPr>
              <a:pPr/>
              <a:t>23</a:t>
            </a:fld>
            <a:endParaRPr lang="en-GB" dirty="0">
              <a:solidFill>
                <a:prstClr val="black"/>
              </a:solidFill>
            </a:endParaRPr>
          </a:p>
        </p:txBody>
      </p:sp>
    </p:spTree>
    <p:extLst>
      <p:ext uri="{BB962C8B-B14F-4D97-AF65-F5344CB8AC3E}">
        <p14:creationId xmlns:p14="http://schemas.microsoft.com/office/powerpoint/2010/main" val="24939595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EF3A073-D8C2-4133-A67E-A828A6A31404}" type="slidenum">
              <a:rPr lang="en-GB" smtClean="0">
                <a:solidFill>
                  <a:prstClr val="black"/>
                </a:solidFill>
              </a:rPr>
              <a:pPr/>
              <a:t>24</a:t>
            </a:fld>
            <a:endParaRPr lang="en-GB" dirty="0">
              <a:solidFill>
                <a:prstClr val="black"/>
              </a:solidFill>
            </a:endParaRPr>
          </a:p>
        </p:txBody>
      </p:sp>
    </p:spTree>
    <p:extLst>
      <p:ext uri="{BB962C8B-B14F-4D97-AF65-F5344CB8AC3E}">
        <p14:creationId xmlns:p14="http://schemas.microsoft.com/office/powerpoint/2010/main" val="498911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EF3A073-D8C2-4133-A67E-A828A6A31404}" type="slidenum">
              <a:rPr lang="en-GB" smtClean="0">
                <a:solidFill>
                  <a:prstClr val="black"/>
                </a:solidFill>
              </a:rPr>
              <a:pPr/>
              <a:t>2</a:t>
            </a:fld>
            <a:endParaRPr lang="en-GB" dirty="0">
              <a:solidFill>
                <a:prstClr val="black"/>
              </a:solidFill>
            </a:endParaRPr>
          </a:p>
        </p:txBody>
      </p:sp>
    </p:spTree>
    <p:extLst>
      <p:ext uri="{BB962C8B-B14F-4D97-AF65-F5344CB8AC3E}">
        <p14:creationId xmlns:p14="http://schemas.microsoft.com/office/powerpoint/2010/main" val="8264482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EF3A073-D8C2-4133-A67E-A828A6A31404}" type="slidenum">
              <a:rPr lang="en-GB" smtClean="0">
                <a:solidFill>
                  <a:prstClr val="black"/>
                </a:solidFill>
              </a:rPr>
              <a:pPr/>
              <a:t>25</a:t>
            </a:fld>
            <a:endParaRPr lang="en-GB" dirty="0">
              <a:solidFill>
                <a:prstClr val="black"/>
              </a:solidFill>
            </a:endParaRPr>
          </a:p>
        </p:txBody>
      </p:sp>
    </p:spTree>
    <p:extLst>
      <p:ext uri="{BB962C8B-B14F-4D97-AF65-F5344CB8AC3E}">
        <p14:creationId xmlns:p14="http://schemas.microsoft.com/office/powerpoint/2010/main" val="24996725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EF3A073-D8C2-4133-A67E-A828A6A31404}" type="slidenum">
              <a:rPr lang="en-GB" smtClean="0">
                <a:solidFill>
                  <a:prstClr val="black"/>
                </a:solidFill>
              </a:rPr>
              <a:pPr/>
              <a:t>26</a:t>
            </a:fld>
            <a:endParaRPr lang="en-GB" dirty="0">
              <a:solidFill>
                <a:prstClr val="black"/>
              </a:solidFill>
            </a:endParaRPr>
          </a:p>
        </p:txBody>
      </p:sp>
    </p:spTree>
    <p:extLst>
      <p:ext uri="{BB962C8B-B14F-4D97-AF65-F5344CB8AC3E}">
        <p14:creationId xmlns:p14="http://schemas.microsoft.com/office/powerpoint/2010/main" val="18586922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EF3A073-D8C2-4133-A67E-A828A6A31404}" type="slidenum">
              <a:rPr lang="en-GB" smtClean="0">
                <a:solidFill>
                  <a:prstClr val="black"/>
                </a:solidFill>
              </a:rPr>
              <a:pPr/>
              <a:t>28</a:t>
            </a:fld>
            <a:endParaRPr lang="en-GB" dirty="0">
              <a:solidFill>
                <a:prstClr val="black"/>
              </a:solidFill>
            </a:endParaRPr>
          </a:p>
        </p:txBody>
      </p:sp>
    </p:spTree>
    <p:extLst>
      <p:ext uri="{BB962C8B-B14F-4D97-AF65-F5344CB8AC3E}">
        <p14:creationId xmlns:p14="http://schemas.microsoft.com/office/powerpoint/2010/main" val="36908597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EF3A073-D8C2-4133-A67E-A828A6A31404}" type="slidenum">
              <a:rPr lang="en-GB" smtClean="0">
                <a:solidFill>
                  <a:prstClr val="black"/>
                </a:solidFill>
              </a:rPr>
              <a:pPr/>
              <a:t>29</a:t>
            </a:fld>
            <a:endParaRPr lang="en-GB" dirty="0">
              <a:solidFill>
                <a:prstClr val="black"/>
              </a:solidFill>
            </a:endParaRPr>
          </a:p>
        </p:txBody>
      </p:sp>
    </p:spTree>
    <p:extLst>
      <p:ext uri="{BB962C8B-B14F-4D97-AF65-F5344CB8AC3E}">
        <p14:creationId xmlns:p14="http://schemas.microsoft.com/office/powerpoint/2010/main" val="14818741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EF3A073-D8C2-4133-A67E-A828A6A31404}" type="slidenum">
              <a:rPr lang="en-GB" smtClean="0">
                <a:solidFill>
                  <a:prstClr val="black"/>
                </a:solidFill>
              </a:rPr>
              <a:pPr/>
              <a:t>30</a:t>
            </a:fld>
            <a:endParaRPr lang="en-GB" dirty="0">
              <a:solidFill>
                <a:prstClr val="black"/>
              </a:solidFill>
            </a:endParaRPr>
          </a:p>
        </p:txBody>
      </p:sp>
    </p:spTree>
    <p:extLst>
      <p:ext uri="{BB962C8B-B14F-4D97-AF65-F5344CB8AC3E}">
        <p14:creationId xmlns:p14="http://schemas.microsoft.com/office/powerpoint/2010/main" val="12186047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10"/>
          </p:nvPr>
        </p:nvSpPr>
        <p:spPr/>
        <p:txBody>
          <a:bodyPr/>
          <a:lstStyle/>
          <a:p>
            <a:fld id="{41DD5F52-8D84-4B05-A6DD-6CED951C550D}" type="slidenum">
              <a:rPr lang="en-GB" smtClean="0">
                <a:solidFill>
                  <a:prstClr val="black"/>
                </a:solidFill>
              </a:rPr>
              <a:pPr/>
              <a:t>31</a:t>
            </a:fld>
            <a:endParaRPr lang="en-GB" dirty="0">
              <a:solidFill>
                <a:prstClr val="black"/>
              </a:solidFill>
            </a:endParaRPr>
          </a:p>
        </p:txBody>
      </p:sp>
    </p:spTree>
    <p:extLst>
      <p:ext uri="{BB962C8B-B14F-4D97-AF65-F5344CB8AC3E}">
        <p14:creationId xmlns:p14="http://schemas.microsoft.com/office/powerpoint/2010/main" val="19765189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864931" eaLnBrk="0" fontAlgn="base" hangingPunct="0">
              <a:spcBef>
                <a:spcPct val="30000"/>
              </a:spcBef>
              <a:spcAft>
                <a:spcPct val="0"/>
              </a:spcAft>
              <a:defRPr/>
            </a:pPr>
            <a:r>
              <a:rPr lang="de-AT" dirty="0" smtClean="0"/>
              <a:t>Alle</a:t>
            </a:r>
            <a:r>
              <a:rPr lang="de-AT" baseline="0" dirty="0" smtClean="0"/>
              <a:t> </a:t>
            </a:r>
            <a:r>
              <a:rPr lang="de-AT" baseline="0" dirty="0" err="1" smtClean="0"/>
              <a:t>prozesse</a:t>
            </a:r>
            <a:r>
              <a:rPr lang="de-AT" baseline="0" dirty="0" smtClean="0"/>
              <a:t> im </a:t>
            </a:r>
            <a:r>
              <a:rPr lang="de-AT" baseline="0" dirty="0" err="1" smtClean="0"/>
              <a:t>menschen</a:t>
            </a:r>
            <a:r>
              <a:rPr lang="de-AT" baseline="0" dirty="0" smtClean="0"/>
              <a:t> im </a:t>
            </a:r>
            <a:r>
              <a:rPr lang="de-AT" baseline="0" dirty="0" err="1" smtClean="0"/>
              <a:t>netzwerk</a:t>
            </a:r>
            <a:r>
              <a:rPr lang="de-AT" baseline="0" dirty="0" smtClean="0"/>
              <a:t>, zuerst komplex, </a:t>
            </a:r>
            <a:r>
              <a:rPr lang="de-AT" baseline="0" dirty="0" err="1" smtClean="0"/>
              <a:t>analyze</a:t>
            </a:r>
            <a:r>
              <a:rPr lang="de-AT" baseline="0" dirty="0" smtClean="0"/>
              <a:t> -&gt; </a:t>
            </a:r>
            <a:r>
              <a:rPr lang="de-AT" baseline="0" dirty="0" err="1" smtClean="0"/>
              <a:t>understand</a:t>
            </a:r>
            <a:endParaRPr lang="de-AT" dirty="0"/>
          </a:p>
        </p:txBody>
      </p:sp>
      <p:sp>
        <p:nvSpPr>
          <p:cNvPr id="4" name="Foliennummernplatzhalter 3"/>
          <p:cNvSpPr>
            <a:spLocks noGrp="1"/>
          </p:cNvSpPr>
          <p:nvPr>
            <p:ph type="sldNum" sz="quarter" idx="10"/>
          </p:nvPr>
        </p:nvSpPr>
        <p:spPr/>
        <p:txBody>
          <a:bodyPr/>
          <a:lstStyle/>
          <a:p>
            <a:pPr>
              <a:defRPr/>
            </a:pPr>
            <a:fld id="{BFE247CC-4A7B-455D-8D48-CA3E40C5F3D8}" type="slidenum">
              <a:rPr lang="de-DE" smtClean="0">
                <a:solidFill>
                  <a:prstClr val="black"/>
                </a:solidFill>
              </a:rPr>
              <a:pPr>
                <a:defRPr/>
              </a:pPr>
              <a:t>35</a:t>
            </a:fld>
            <a:endParaRPr lang="de-DE">
              <a:solidFill>
                <a:prstClr val="black"/>
              </a:solidFill>
            </a:endParaRPr>
          </a:p>
        </p:txBody>
      </p:sp>
    </p:spTree>
    <p:extLst>
      <p:ext uri="{BB962C8B-B14F-4D97-AF65-F5344CB8AC3E}">
        <p14:creationId xmlns:p14="http://schemas.microsoft.com/office/powerpoint/2010/main" val="7393167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EF3A073-D8C2-4133-A67E-A828A6A31404}" type="slidenum">
              <a:rPr lang="en-GB" smtClean="0">
                <a:solidFill>
                  <a:prstClr val="black"/>
                </a:solidFill>
              </a:rPr>
              <a:pPr/>
              <a:t>37</a:t>
            </a:fld>
            <a:endParaRPr lang="en-GB" dirty="0">
              <a:solidFill>
                <a:prstClr val="black"/>
              </a:solidFill>
            </a:endParaRPr>
          </a:p>
        </p:txBody>
      </p:sp>
    </p:spTree>
    <p:extLst>
      <p:ext uri="{BB962C8B-B14F-4D97-AF65-F5344CB8AC3E}">
        <p14:creationId xmlns:p14="http://schemas.microsoft.com/office/powerpoint/2010/main" val="31078993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t>-&gt; </a:t>
            </a:r>
            <a:r>
              <a:rPr lang="de-AT" dirty="0" err="1" smtClean="0"/>
              <a:t>add</a:t>
            </a:r>
            <a:r>
              <a:rPr lang="de-AT" dirty="0" smtClean="0"/>
              <a:t> </a:t>
            </a:r>
            <a:r>
              <a:rPr lang="de-AT" dirty="0" err="1" smtClean="0"/>
              <a:t>bio</a:t>
            </a:r>
            <a:r>
              <a:rPr lang="de-AT" dirty="0" smtClean="0"/>
              <a:t> </a:t>
            </a:r>
            <a:r>
              <a:rPr lang="de-AT" dirty="0" err="1" smtClean="0"/>
              <a:t>goals</a:t>
            </a:r>
            <a:endParaRPr lang="de-AT" dirty="0"/>
          </a:p>
        </p:txBody>
      </p:sp>
      <p:sp>
        <p:nvSpPr>
          <p:cNvPr id="4" name="Foliennummernplatzhalter 3"/>
          <p:cNvSpPr>
            <a:spLocks noGrp="1"/>
          </p:cNvSpPr>
          <p:nvPr>
            <p:ph type="sldNum" sz="quarter" idx="10"/>
          </p:nvPr>
        </p:nvSpPr>
        <p:spPr/>
        <p:txBody>
          <a:bodyPr/>
          <a:lstStyle/>
          <a:p>
            <a:fld id="{28433793-4DE1-4A06-8A58-FDFA4E6FB83F}" type="slidenum">
              <a:rPr lang="de-AT" smtClean="0">
                <a:solidFill>
                  <a:prstClr val="black"/>
                </a:solidFill>
              </a:rPr>
              <a:pPr/>
              <a:t>38</a:t>
            </a:fld>
            <a:endParaRPr lang="de-AT">
              <a:solidFill>
                <a:prstClr val="black"/>
              </a:solidFill>
            </a:endParaRPr>
          </a:p>
        </p:txBody>
      </p:sp>
    </p:spTree>
    <p:extLst>
      <p:ext uri="{BB962C8B-B14F-4D97-AF65-F5344CB8AC3E}">
        <p14:creationId xmlns:p14="http://schemas.microsoft.com/office/powerpoint/2010/main" val="6043751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864931" eaLnBrk="0" fontAlgn="base" hangingPunct="0">
              <a:spcBef>
                <a:spcPct val="30000"/>
              </a:spcBef>
              <a:spcAft>
                <a:spcPct val="0"/>
              </a:spcAft>
              <a:defRPr/>
            </a:pPr>
            <a:endParaRPr lang="de-AT" dirty="0"/>
          </a:p>
        </p:txBody>
      </p:sp>
      <p:sp>
        <p:nvSpPr>
          <p:cNvPr id="4" name="Foliennummernplatzhalter 3"/>
          <p:cNvSpPr>
            <a:spLocks noGrp="1"/>
          </p:cNvSpPr>
          <p:nvPr>
            <p:ph type="sldNum" sz="quarter" idx="10"/>
          </p:nvPr>
        </p:nvSpPr>
        <p:spPr/>
        <p:txBody>
          <a:bodyPr/>
          <a:lstStyle/>
          <a:p>
            <a:pPr>
              <a:defRPr/>
            </a:pPr>
            <a:fld id="{BFE247CC-4A7B-455D-8D48-CA3E40C5F3D8}" type="slidenum">
              <a:rPr lang="de-DE" smtClean="0">
                <a:solidFill>
                  <a:prstClr val="black"/>
                </a:solidFill>
              </a:rPr>
              <a:pPr>
                <a:defRPr/>
              </a:pPr>
              <a:t>39</a:t>
            </a:fld>
            <a:endParaRPr lang="de-DE">
              <a:solidFill>
                <a:prstClr val="black"/>
              </a:solidFill>
            </a:endParaRPr>
          </a:p>
        </p:txBody>
      </p:sp>
    </p:spTree>
    <p:extLst>
      <p:ext uri="{BB962C8B-B14F-4D97-AF65-F5344CB8AC3E}">
        <p14:creationId xmlns:p14="http://schemas.microsoft.com/office/powerpoint/2010/main" val="206436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EF3A073-D8C2-4133-A67E-A828A6A31404}" type="slidenum">
              <a:rPr lang="en-GB" smtClean="0">
                <a:solidFill>
                  <a:prstClr val="black"/>
                </a:solidFill>
              </a:rPr>
              <a:pPr/>
              <a:t>3</a:t>
            </a:fld>
            <a:endParaRPr lang="en-GB" dirty="0">
              <a:solidFill>
                <a:prstClr val="black"/>
              </a:solidFill>
            </a:endParaRPr>
          </a:p>
        </p:txBody>
      </p:sp>
    </p:spTree>
    <p:extLst>
      <p:ext uri="{BB962C8B-B14F-4D97-AF65-F5344CB8AC3E}">
        <p14:creationId xmlns:p14="http://schemas.microsoft.com/office/powerpoint/2010/main" val="26349830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t>… </a:t>
            </a:r>
            <a:r>
              <a:rPr lang="de-AT" dirty="0" err="1" smtClean="0"/>
              <a:t>data</a:t>
            </a:r>
            <a:r>
              <a:rPr lang="de-AT" dirty="0" smtClean="0"/>
              <a:t> in </a:t>
            </a:r>
            <a:r>
              <a:rPr lang="de-AT" dirty="0" err="1" smtClean="0"/>
              <a:t>context</a:t>
            </a:r>
            <a:r>
              <a:rPr lang="de-AT" dirty="0" smtClean="0"/>
              <a:t> </a:t>
            </a:r>
            <a:r>
              <a:rPr lang="de-AT" dirty="0" err="1" smtClean="0"/>
              <a:t>of</a:t>
            </a:r>
            <a:r>
              <a:rPr lang="de-AT" dirty="0" smtClean="0"/>
              <a:t> </a:t>
            </a:r>
            <a:r>
              <a:rPr lang="de-AT" dirty="0" err="1" smtClean="0"/>
              <a:t>pathways</a:t>
            </a:r>
            <a:r>
              <a:rPr lang="de-AT" dirty="0" smtClean="0"/>
              <a:t>,</a:t>
            </a:r>
            <a:r>
              <a:rPr lang="de-AT" baseline="0" dirty="0" smtClean="0"/>
              <a:t> </a:t>
            </a:r>
            <a:r>
              <a:rPr lang="de-AT" baseline="0" dirty="0" err="1" smtClean="0"/>
              <a:t>w</a:t>
            </a:r>
            <a:r>
              <a:rPr lang="de-AT" dirty="0" err="1" smtClean="0"/>
              <a:t>hich</a:t>
            </a:r>
            <a:r>
              <a:rPr lang="de-AT" dirty="0" smtClean="0"/>
              <a:t> </a:t>
            </a:r>
            <a:r>
              <a:rPr lang="de-AT" dirty="0" err="1" smtClean="0"/>
              <a:t>basically</a:t>
            </a:r>
            <a:r>
              <a:rPr lang="de-AT" dirty="0" smtClean="0"/>
              <a:t> </a:t>
            </a:r>
            <a:r>
              <a:rPr lang="de-AT" dirty="0" err="1" smtClean="0"/>
              <a:t>means</a:t>
            </a:r>
            <a:r>
              <a:rPr lang="de-AT" dirty="0" smtClean="0"/>
              <a:t> </a:t>
            </a:r>
            <a:r>
              <a:rPr lang="de-AT" dirty="0" err="1" smtClean="0"/>
              <a:t>to</a:t>
            </a:r>
            <a:r>
              <a:rPr lang="de-AT" dirty="0" smtClean="0"/>
              <a:t> </a:t>
            </a:r>
            <a:r>
              <a:rPr lang="de-AT" dirty="0" err="1" smtClean="0"/>
              <a:t>associate</a:t>
            </a:r>
            <a:r>
              <a:rPr lang="de-AT" dirty="0" smtClean="0"/>
              <a:t> multiple </a:t>
            </a:r>
            <a:r>
              <a:rPr lang="de-AT" dirty="0" err="1" smtClean="0"/>
              <a:t>heterogeneous</a:t>
            </a:r>
            <a:r>
              <a:rPr lang="de-AT" baseline="0" dirty="0" smtClean="0"/>
              <a:t> </a:t>
            </a:r>
            <a:r>
              <a:rPr lang="de-AT" baseline="0" dirty="0" err="1" smtClean="0"/>
              <a:t>attributes</a:t>
            </a:r>
            <a:r>
              <a:rPr lang="de-AT" baseline="0" dirty="0" smtClean="0"/>
              <a:t>…</a:t>
            </a:r>
            <a:endParaRPr lang="de-AT" dirty="0"/>
          </a:p>
        </p:txBody>
      </p:sp>
      <p:sp>
        <p:nvSpPr>
          <p:cNvPr id="4" name="Foliennummernplatzhalter 3"/>
          <p:cNvSpPr>
            <a:spLocks noGrp="1"/>
          </p:cNvSpPr>
          <p:nvPr>
            <p:ph type="sldNum" sz="quarter" idx="10"/>
          </p:nvPr>
        </p:nvSpPr>
        <p:spPr/>
        <p:txBody>
          <a:bodyPr/>
          <a:lstStyle/>
          <a:p>
            <a:fld id="{28433793-4DE1-4A06-8A58-FDFA4E6FB83F}" type="slidenum">
              <a:rPr lang="de-AT" smtClean="0">
                <a:solidFill>
                  <a:prstClr val="black"/>
                </a:solidFill>
              </a:rPr>
              <a:pPr/>
              <a:t>40</a:t>
            </a:fld>
            <a:endParaRPr lang="de-AT">
              <a:solidFill>
                <a:prstClr val="black"/>
              </a:solidFill>
            </a:endParaRPr>
          </a:p>
        </p:txBody>
      </p:sp>
    </p:spTree>
    <p:extLst>
      <p:ext uri="{BB962C8B-B14F-4D97-AF65-F5344CB8AC3E}">
        <p14:creationId xmlns:p14="http://schemas.microsoft.com/office/powerpoint/2010/main" val="35390324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pPr>
              <a:defRPr/>
            </a:pPr>
            <a:fld id="{BFE247CC-4A7B-455D-8D48-CA3E40C5F3D8}" type="slidenum">
              <a:rPr lang="de-DE" smtClean="0">
                <a:solidFill>
                  <a:prstClr val="black"/>
                </a:solidFill>
              </a:rPr>
              <a:pPr>
                <a:defRPr/>
              </a:pPr>
              <a:t>41</a:t>
            </a:fld>
            <a:endParaRPr lang="de-DE">
              <a:solidFill>
                <a:prstClr val="black"/>
              </a:solidFill>
            </a:endParaRPr>
          </a:p>
        </p:txBody>
      </p:sp>
    </p:spTree>
    <p:extLst>
      <p:ext uri="{BB962C8B-B14F-4D97-AF65-F5344CB8AC3E}">
        <p14:creationId xmlns:p14="http://schemas.microsoft.com/office/powerpoint/2010/main" val="36592166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t>Wo kann ich </a:t>
            </a:r>
            <a:r>
              <a:rPr lang="de-AT" dirty="0" err="1" smtClean="0"/>
              <a:t>shared</a:t>
            </a:r>
            <a:r>
              <a:rPr lang="de-AT" dirty="0" smtClean="0"/>
              <a:t> </a:t>
            </a:r>
            <a:r>
              <a:rPr lang="de-AT" dirty="0" err="1" smtClean="0"/>
              <a:t>nodes</a:t>
            </a:r>
            <a:r>
              <a:rPr lang="de-AT" dirty="0" smtClean="0"/>
              <a:t> statt </a:t>
            </a:r>
            <a:r>
              <a:rPr lang="de-AT" dirty="0" err="1" smtClean="0"/>
              <a:t>portals</a:t>
            </a:r>
            <a:r>
              <a:rPr lang="de-AT" dirty="0" smtClean="0"/>
              <a:t> sagen -&gt; </a:t>
            </a:r>
            <a:r>
              <a:rPr lang="de-AT" dirty="0" err="1" smtClean="0"/>
              <a:t>introduce</a:t>
            </a:r>
            <a:r>
              <a:rPr lang="de-AT" baseline="0" dirty="0" smtClean="0"/>
              <a:t> </a:t>
            </a:r>
            <a:r>
              <a:rPr lang="de-AT" baseline="0" dirty="0" err="1" smtClean="0"/>
              <a:t>later</a:t>
            </a:r>
            <a:r>
              <a:rPr lang="de-AT" baseline="0" dirty="0" smtClean="0"/>
              <a:t>, vermeide „in </a:t>
            </a:r>
            <a:r>
              <a:rPr lang="de-AT" baseline="0" dirty="0" err="1" smtClean="0"/>
              <a:t>our</a:t>
            </a:r>
            <a:r>
              <a:rPr lang="de-AT" baseline="0" dirty="0" smtClean="0"/>
              <a:t> </a:t>
            </a:r>
            <a:r>
              <a:rPr lang="de-AT" baseline="0" dirty="0" err="1" smtClean="0"/>
              <a:t>case</a:t>
            </a:r>
            <a:r>
              <a:rPr lang="de-AT" baseline="0" dirty="0" smtClean="0"/>
              <a:t>“; also </a:t>
            </a:r>
            <a:r>
              <a:rPr lang="de-AT" baseline="0" dirty="0" err="1" smtClean="0"/>
              <a:t>show</a:t>
            </a:r>
            <a:r>
              <a:rPr lang="de-AT" baseline="0" dirty="0" smtClean="0"/>
              <a:t> </a:t>
            </a:r>
            <a:r>
              <a:rPr lang="de-AT" baseline="0" dirty="0" err="1" smtClean="0"/>
              <a:t>branches</a:t>
            </a:r>
            <a:r>
              <a:rPr lang="de-AT" baseline="0" dirty="0" smtClean="0"/>
              <a:t> -&gt; </a:t>
            </a:r>
            <a:r>
              <a:rPr lang="de-AT" baseline="0" dirty="0" err="1" smtClean="0"/>
              <a:t>look</a:t>
            </a:r>
            <a:r>
              <a:rPr lang="de-AT" baseline="0" dirty="0" smtClean="0"/>
              <a:t> </a:t>
            </a:r>
            <a:r>
              <a:rPr lang="de-AT" baseline="0" dirty="0" err="1" smtClean="0"/>
              <a:t>at</a:t>
            </a:r>
            <a:r>
              <a:rPr lang="de-AT" baseline="0" dirty="0" smtClean="0"/>
              <a:t> </a:t>
            </a:r>
            <a:r>
              <a:rPr lang="de-AT" baseline="0" dirty="0" err="1" smtClean="0"/>
              <a:t>paper</a:t>
            </a:r>
            <a:r>
              <a:rPr lang="de-AT" baseline="0" dirty="0" smtClean="0"/>
              <a:t> </a:t>
            </a:r>
            <a:r>
              <a:rPr lang="de-AT" baseline="0" dirty="0" err="1" smtClean="0"/>
              <a:t>for</a:t>
            </a:r>
            <a:r>
              <a:rPr lang="de-AT" baseline="0" dirty="0" smtClean="0"/>
              <a:t> </a:t>
            </a:r>
            <a:r>
              <a:rPr lang="de-AT" baseline="0" dirty="0" err="1" smtClean="0"/>
              <a:t>detail</a:t>
            </a:r>
            <a:endParaRPr lang="de-AT" dirty="0"/>
          </a:p>
        </p:txBody>
      </p:sp>
      <p:sp>
        <p:nvSpPr>
          <p:cNvPr id="4" name="Foliennummernplatzhalter 3"/>
          <p:cNvSpPr>
            <a:spLocks noGrp="1"/>
          </p:cNvSpPr>
          <p:nvPr>
            <p:ph type="sldNum" sz="quarter" idx="10"/>
          </p:nvPr>
        </p:nvSpPr>
        <p:spPr/>
        <p:txBody>
          <a:bodyPr/>
          <a:lstStyle/>
          <a:p>
            <a:pPr>
              <a:defRPr/>
            </a:pPr>
            <a:fld id="{BFE247CC-4A7B-455D-8D48-CA3E40C5F3D8}" type="slidenum">
              <a:rPr lang="de-DE" smtClean="0">
                <a:solidFill>
                  <a:prstClr val="black"/>
                </a:solidFill>
              </a:rPr>
              <a:pPr>
                <a:defRPr/>
              </a:pPr>
              <a:t>42</a:t>
            </a:fld>
            <a:endParaRPr lang="de-DE">
              <a:solidFill>
                <a:prstClr val="black"/>
              </a:solidFill>
            </a:endParaRPr>
          </a:p>
        </p:txBody>
      </p:sp>
    </p:spTree>
    <p:extLst>
      <p:ext uri="{BB962C8B-B14F-4D97-AF65-F5344CB8AC3E}">
        <p14:creationId xmlns:p14="http://schemas.microsoft.com/office/powerpoint/2010/main" val="24067482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t>Kiss </a:t>
            </a:r>
            <a:r>
              <a:rPr lang="de-AT" dirty="0" err="1" smtClean="0"/>
              <a:t>thumbnail</a:t>
            </a:r>
            <a:r>
              <a:rPr lang="de-AT" dirty="0" smtClean="0"/>
              <a:t>, </a:t>
            </a:r>
            <a:r>
              <a:rPr lang="de-AT" dirty="0" err="1" smtClean="0"/>
              <a:t>how</a:t>
            </a:r>
            <a:r>
              <a:rPr lang="de-AT" dirty="0" smtClean="0"/>
              <a:t> </a:t>
            </a:r>
            <a:r>
              <a:rPr lang="de-AT" dirty="0" err="1" smtClean="0"/>
              <a:t>actually</a:t>
            </a:r>
            <a:r>
              <a:rPr lang="de-AT" baseline="0" dirty="0" smtClean="0"/>
              <a:t> </a:t>
            </a:r>
            <a:r>
              <a:rPr lang="de-AT" baseline="0" dirty="0" err="1" smtClean="0"/>
              <a:t>looks</a:t>
            </a:r>
            <a:r>
              <a:rPr lang="de-AT" baseline="0" dirty="0" smtClean="0"/>
              <a:t> </a:t>
            </a:r>
            <a:r>
              <a:rPr lang="de-AT" baseline="0" dirty="0" err="1" smtClean="0"/>
              <a:t>like</a:t>
            </a:r>
            <a:endParaRPr lang="de-AT" dirty="0"/>
          </a:p>
        </p:txBody>
      </p:sp>
      <p:sp>
        <p:nvSpPr>
          <p:cNvPr id="4" name="Foliennummernplatzhalter 3"/>
          <p:cNvSpPr>
            <a:spLocks noGrp="1"/>
          </p:cNvSpPr>
          <p:nvPr>
            <p:ph type="sldNum" sz="quarter" idx="10"/>
          </p:nvPr>
        </p:nvSpPr>
        <p:spPr/>
        <p:txBody>
          <a:bodyPr/>
          <a:lstStyle/>
          <a:p>
            <a:pPr>
              <a:defRPr/>
            </a:pPr>
            <a:fld id="{BFE247CC-4A7B-455D-8D48-CA3E40C5F3D8}" type="slidenum">
              <a:rPr lang="de-DE" smtClean="0">
                <a:solidFill>
                  <a:prstClr val="black"/>
                </a:solidFill>
              </a:rPr>
              <a:pPr>
                <a:defRPr/>
              </a:pPr>
              <a:t>43</a:t>
            </a:fld>
            <a:endParaRPr lang="de-DE">
              <a:solidFill>
                <a:prstClr val="black"/>
              </a:solidFill>
            </a:endParaRPr>
          </a:p>
        </p:txBody>
      </p:sp>
    </p:spTree>
    <p:extLst>
      <p:ext uri="{BB962C8B-B14F-4D97-AF65-F5344CB8AC3E}">
        <p14:creationId xmlns:p14="http://schemas.microsoft.com/office/powerpoint/2010/main" val="9250331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pPr>
              <a:defRPr/>
            </a:pPr>
            <a:fld id="{BFE247CC-4A7B-455D-8D48-CA3E40C5F3D8}" type="slidenum">
              <a:rPr lang="de-DE" smtClean="0">
                <a:solidFill>
                  <a:prstClr val="black"/>
                </a:solidFill>
              </a:rPr>
              <a:pPr>
                <a:defRPr/>
              </a:pPr>
              <a:t>44</a:t>
            </a:fld>
            <a:endParaRPr lang="de-DE">
              <a:solidFill>
                <a:prstClr val="black"/>
              </a:solidFill>
            </a:endParaRPr>
          </a:p>
        </p:txBody>
      </p:sp>
    </p:spTree>
    <p:extLst>
      <p:ext uri="{BB962C8B-B14F-4D97-AF65-F5344CB8AC3E}">
        <p14:creationId xmlns:p14="http://schemas.microsoft.com/office/powerpoint/2010/main" val="39944653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pPr>
              <a:defRPr/>
            </a:pPr>
            <a:fld id="{BFE247CC-4A7B-455D-8D48-CA3E40C5F3D8}" type="slidenum">
              <a:rPr lang="de-DE" smtClean="0">
                <a:solidFill>
                  <a:prstClr val="black"/>
                </a:solidFill>
              </a:rPr>
              <a:pPr>
                <a:defRPr/>
              </a:pPr>
              <a:t>45</a:t>
            </a:fld>
            <a:endParaRPr lang="de-DE">
              <a:solidFill>
                <a:prstClr val="black"/>
              </a:solidFill>
            </a:endParaRPr>
          </a:p>
        </p:txBody>
      </p:sp>
    </p:spTree>
    <p:extLst>
      <p:ext uri="{BB962C8B-B14F-4D97-AF65-F5344CB8AC3E}">
        <p14:creationId xmlns:p14="http://schemas.microsoft.com/office/powerpoint/2010/main" val="28305663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t>Link </a:t>
            </a:r>
            <a:r>
              <a:rPr lang="de-AT" dirty="0" err="1" smtClean="0"/>
              <a:t>to</a:t>
            </a:r>
            <a:r>
              <a:rPr lang="de-AT" dirty="0" smtClean="0"/>
              <a:t> </a:t>
            </a:r>
            <a:r>
              <a:rPr lang="de-AT" dirty="0" err="1" smtClean="0"/>
              <a:t>header</a:t>
            </a:r>
            <a:r>
              <a:rPr lang="de-AT" baseline="0" dirty="0" smtClean="0"/>
              <a:t> gleich am </a:t>
            </a:r>
            <a:r>
              <a:rPr lang="de-AT" baseline="0" dirty="0" err="1" smtClean="0"/>
              <a:t>anfang</a:t>
            </a:r>
            <a:r>
              <a:rPr lang="de-AT" baseline="0" dirty="0" smtClean="0"/>
              <a:t>, </a:t>
            </a:r>
            <a:r>
              <a:rPr lang="de-AT" baseline="0" dirty="0" err="1" smtClean="0"/>
              <a:t>overlay</a:t>
            </a:r>
            <a:r>
              <a:rPr lang="de-AT" baseline="0" dirty="0" smtClean="0"/>
              <a:t> </a:t>
            </a:r>
            <a:r>
              <a:rPr lang="de-AT" baseline="0" dirty="0" err="1" smtClean="0"/>
              <a:t>collins</a:t>
            </a:r>
            <a:r>
              <a:rPr lang="de-AT" baseline="0" dirty="0" smtClean="0"/>
              <a:t> </a:t>
            </a:r>
            <a:r>
              <a:rPr lang="de-AT" baseline="0" dirty="0" err="1" smtClean="0"/>
              <a:t>ref</a:t>
            </a:r>
            <a:r>
              <a:rPr lang="de-AT" baseline="0" dirty="0" smtClean="0"/>
              <a:t>, </a:t>
            </a:r>
            <a:r>
              <a:rPr lang="de-AT" baseline="0" dirty="0" err="1" smtClean="0"/>
              <a:t>stubs</a:t>
            </a:r>
            <a:r>
              <a:rPr lang="de-AT" baseline="0" dirty="0" smtClean="0"/>
              <a:t> in </a:t>
            </a:r>
            <a:r>
              <a:rPr lang="de-AT" baseline="0" dirty="0" err="1" smtClean="0"/>
              <a:t>detail</a:t>
            </a:r>
            <a:endParaRPr lang="de-AT" dirty="0"/>
          </a:p>
        </p:txBody>
      </p:sp>
      <p:sp>
        <p:nvSpPr>
          <p:cNvPr id="4" name="Foliennummernplatzhalter 3"/>
          <p:cNvSpPr>
            <a:spLocks noGrp="1"/>
          </p:cNvSpPr>
          <p:nvPr>
            <p:ph type="sldNum" sz="quarter" idx="10"/>
          </p:nvPr>
        </p:nvSpPr>
        <p:spPr/>
        <p:txBody>
          <a:bodyPr/>
          <a:lstStyle/>
          <a:p>
            <a:pPr>
              <a:defRPr/>
            </a:pPr>
            <a:fld id="{BFE247CC-4A7B-455D-8D48-CA3E40C5F3D8}" type="slidenum">
              <a:rPr lang="de-DE" smtClean="0">
                <a:solidFill>
                  <a:prstClr val="black"/>
                </a:solidFill>
              </a:rPr>
              <a:pPr>
                <a:defRPr/>
              </a:pPr>
              <a:t>46</a:t>
            </a:fld>
            <a:endParaRPr lang="de-DE">
              <a:solidFill>
                <a:prstClr val="black"/>
              </a:solidFill>
            </a:endParaRPr>
          </a:p>
        </p:txBody>
      </p:sp>
    </p:spTree>
    <p:extLst>
      <p:ext uri="{BB962C8B-B14F-4D97-AF65-F5344CB8AC3E}">
        <p14:creationId xmlns:p14="http://schemas.microsoft.com/office/powerpoint/2010/main" val="29024195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pPr>
              <a:defRPr/>
            </a:pPr>
            <a:fld id="{BFE247CC-4A7B-455D-8D48-CA3E40C5F3D8}" type="slidenum">
              <a:rPr lang="de-DE" smtClean="0">
                <a:solidFill>
                  <a:prstClr val="black"/>
                </a:solidFill>
              </a:rPr>
              <a:pPr>
                <a:defRPr/>
              </a:pPr>
              <a:t>47</a:t>
            </a:fld>
            <a:endParaRPr lang="de-DE">
              <a:solidFill>
                <a:prstClr val="black"/>
              </a:solidFill>
            </a:endParaRPr>
          </a:p>
        </p:txBody>
      </p:sp>
    </p:spTree>
    <p:extLst>
      <p:ext uri="{BB962C8B-B14F-4D97-AF65-F5344CB8AC3E}">
        <p14:creationId xmlns:p14="http://schemas.microsoft.com/office/powerpoint/2010/main" val="1245118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pPr>
              <a:defRPr/>
            </a:pPr>
            <a:fld id="{BFE247CC-4A7B-455D-8D48-CA3E40C5F3D8}" type="slidenum">
              <a:rPr lang="de-DE" smtClean="0">
                <a:solidFill>
                  <a:prstClr val="black"/>
                </a:solidFill>
              </a:rPr>
              <a:pPr>
                <a:defRPr/>
              </a:pPr>
              <a:t>48</a:t>
            </a:fld>
            <a:endParaRPr lang="de-DE">
              <a:solidFill>
                <a:prstClr val="black"/>
              </a:solidFill>
            </a:endParaRPr>
          </a:p>
        </p:txBody>
      </p:sp>
    </p:spTree>
    <p:extLst>
      <p:ext uri="{BB962C8B-B14F-4D97-AF65-F5344CB8AC3E}">
        <p14:creationId xmlns:p14="http://schemas.microsoft.com/office/powerpoint/2010/main" val="40217863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pPr>
              <a:defRPr/>
            </a:pPr>
            <a:fld id="{BFE247CC-4A7B-455D-8D48-CA3E40C5F3D8}" type="slidenum">
              <a:rPr lang="de-DE" smtClean="0">
                <a:solidFill>
                  <a:prstClr val="black"/>
                </a:solidFill>
              </a:rPr>
              <a:pPr>
                <a:defRPr/>
              </a:pPr>
              <a:t>49</a:t>
            </a:fld>
            <a:endParaRPr lang="de-DE">
              <a:solidFill>
                <a:prstClr val="black"/>
              </a:solidFill>
            </a:endParaRPr>
          </a:p>
        </p:txBody>
      </p:sp>
    </p:spTree>
    <p:extLst>
      <p:ext uri="{BB962C8B-B14F-4D97-AF65-F5344CB8AC3E}">
        <p14:creationId xmlns:p14="http://schemas.microsoft.com/office/powerpoint/2010/main" val="2896660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EF3A073-D8C2-4133-A67E-A828A6A31404}" type="slidenum">
              <a:rPr lang="en-GB" smtClean="0">
                <a:solidFill>
                  <a:prstClr val="black"/>
                </a:solidFill>
              </a:rPr>
              <a:pPr/>
              <a:t>4</a:t>
            </a:fld>
            <a:endParaRPr lang="en-GB" dirty="0">
              <a:solidFill>
                <a:prstClr val="black"/>
              </a:solidFill>
            </a:endParaRPr>
          </a:p>
        </p:txBody>
      </p:sp>
    </p:spTree>
    <p:extLst>
      <p:ext uri="{BB962C8B-B14F-4D97-AF65-F5344CB8AC3E}">
        <p14:creationId xmlns:p14="http://schemas.microsoft.com/office/powerpoint/2010/main" val="12425736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pPr>
              <a:defRPr/>
            </a:pPr>
            <a:fld id="{BFE247CC-4A7B-455D-8D48-CA3E40C5F3D8}" type="slidenum">
              <a:rPr lang="de-DE" smtClean="0">
                <a:solidFill>
                  <a:prstClr val="black"/>
                </a:solidFill>
              </a:rPr>
              <a:pPr>
                <a:defRPr/>
              </a:pPr>
              <a:t>50</a:t>
            </a:fld>
            <a:endParaRPr lang="de-DE">
              <a:solidFill>
                <a:prstClr val="black"/>
              </a:solidFill>
            </a:endParaRPr>
          </a:p>
        </p:txBody>
      </p:sp>
    </p:spTree>
    <p:extLst>
      <p:ext uri="{BB962C8B-B14F-4D97-AF65-F5344CB8AC3E}">
        <p14:creationId xmlns:p14="http://schemas.microsoft.com/office/powerpoint/2010/main" val="30761984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err="1" smtClean="0"/>
              <a:t>hawer</a:t>
            </a:r>
            <a:endParaRPr lang="de-AT" dirty="0"/>
          </a:p>
        </p:txBody>
      </p:sp>
      <p:sp>
        <p:nvSpPr>
          <p:cNvPr id="4" name="Foliennummernplatzhalter 3"/>
          <p:cNvSpPr>
            <a:spLocks noGrp="1"/>
          </p:cNvSpPr>
          <p:nvPr>
            <p:ph type="sldNum" sz="quarter" idx="10"/>
          </p:nvPr>
        </p:nvSpPr>
        <p:spPr/>
        <p:txBody>
          <a:bodyPr/>
          <a:lstStyle/>
          <a:p>
            <a:pPr>
              <a:defRPr/>
            </a:pPr>
            <a:fld id="{BFE247CC-4A7B-455D-8D48-CA3E40C5F3D8}" type="slidenum">
              <a:rPr lang="de-DE" smtClean="0">
                <a:solidFill>
                  <a:prstClr val="black"/>
                </a:solidFill>
              </a:rPr>
              <a:pPr>
                <a:defRPr/>
              </a:pPr>
              <a:t>51</a:t>
            </a:fld>
            <a:endParaRPr lang="de-DE">
              <a:solidFill>
                <a:prstClr val="black"/>
              </a:solidFill>
            </a:endParaRPr>
          </a:p>
        </p:txBody>
      </p:sp>
    </p:spTree>
    <p:extLst>
      <p:ext uri="{BB962C8B-B14F-4D97-AF65-F5344CB8AC3E}">
        <p14:creationId xmlns:p14="http://schemas.microsoft.com/office/powerpoint/2010/main" val="32043642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pPr>
              <a:defRPr/>
            </a:pPr>
            <a:fld id="{BFE247CC-4A7B-455D-8D48-CA3E40C5F3D8}" type="slidenum">
              <a:rPr lang="de-DE" smtClean="0">
                <a:solidFill>
                  <a:prstClr val="black"/>
                </a:solidFill>
              </a:rPr>
              <a:pPr>
                <a:defRPr/>
              </a:pPr>
              <a:t>52</a:t>
            </a:fld>
            <a:endParaRPr lang="de-DE">
              <a:solidFill>
                <a:prstClr val="black"/>
              </a:solidFill>
            </a:endParaRPr>
          </a:p>
        </p:txBody>
      </p:sp>
    </p:spTree>
    <p:extLst>
      <p:ext uri="{BB962C8B-B14F-4D97-AF65-F5344CB8AC3E}">
        <p14:creationId xmlns:p14="http://schemas.microsoft.com/office/powerpoint/2010/main" val="7521956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EF3A073-D8C2-4133-A67E-A828A6A31404}" type="slidenum">
              <a:rPr lang="en-GB" smtClean="0">
                <a:solidFill>
                  <a:prstClr val="black"/>
                </a:solidFill>
              </a:rPr>
              <a:pPr/>
              <a:t>53</a:t>
            </a:fld>
            <a:endParaRPr lang="en-GB" dirty="0">
              <a:solidFill>
                <a:prstClr val="black"/>
              </a:solidFill>
            </a:endParaRPr>
          </a:p>
        </p:txBody>
      </p:sp>
    </p:spTree>
    <p:extLst>
      <p:ext uri="{BB962C8B-B14F-4D97-AF65-F5344CB8AC3E}">
        <p14:creationId xmlns:p14="http://schemas.microsoft.com/office/powerpoint/2010/main" val="6529230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EF3A073-D8C2-4133-A67E-A828A6A31404}" type="slidenum">
              <a:rPr lang="en-GB" smtClean="0">
                <a:solidFill>
                  <a:prstClr val="black"/>
                </a:solidFill>
              </a:rPr>
              <a:pPr/>
              <a:t>54</a:t>
            </a:fld>
            <a:endParaRPr lang="en-GB" dirty="0">
              <a:solidFill>
                <a:prstClr val="black"/>
              </a:solidFill>
            </a:endParaRPr>
          </a:p>
        </p:txBody>
      </p:sp>
    </p:spTree>
    <p:extLst>
      <p:ext uri="{BB962C8B-B14F-4D97-AF65-F5344CB8AC3E}">
        <p14:creationId xmlns:p14="http://schemas.microsoft.com/office/powerpoint/2010/main" val="28299119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EF3A073-D8C2-4133-A67E-A828A6A31404}" type="slidenum">
              <a:rPr lang="en-GB" smtClean="0">
                <a:solidFill>
                  <a:prstClr val="black"/>
                </a:solidFill>
              </a:rPr>
              <a:pPr/>
              <a:t>55</a:t>
            </a:fld>
            <a:endParaRPr lang="en-GB" dirty="0">
              <a:solidFill>
                <a:prstClr val="black"/>
              </a:solidFill>
            </a:endParaRPr>
          </a:p>
        </p:txBody>
      </p:sp>
    </p:spTree>
    <p:extLst>
      <p:ext uri="{BB962C8B-B14F-4D97-AF65-F5344CB8AC3E}">
        <p14:creationId xmlns:p14="http://schemas.microsoft.com/office/powerpoint/2010/main" val="21434973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en-GB" baseline="0" dirty="0" smtClean="0"/>
          </a:p>
        </p:txBody>
      </p:sp>
      <p:sp>
        <p:nvSpPr>
          <p:cNvPr id="4" name="Foliennummernplatzhalter 3"/>
          <p:cNvSpPr>
            <a:spLocks noGrp="1"/>
          </p:cNvSpPr>
          <p:nvPr>
            <p:ph type="sldNum" sz="quarter" idx="10"/>
          </p:nvPr>
        </p:nvSpPr>
        <p:spPr/>
        <p:txBody>
          <a:bodyPr/>
          <a:lstStyle/>
          <a:p>
            <a:fld id="{41DD5F52-8D84-4B05-A6DD-6CED951C550D}" type="slidenum">
              <a:rPr lang="en-GB" smtClean="0">
                <a:solidFill>
                  <a:prstClr val="black"/>
                </a:solidFill>
              </a:rPr>
              <a:pPr/>
              <a:t>56</a:t>
            </a:fld>
            <a:endParaRPr lang="en-GB" dirty="0">
              <a:solidFill>
                <a:prstClr val="black"/>
              </a:solidFill>
            </a:endParaRPr>
          </a:p>
        </p:txBody>
      </p:sp>
    </p:spTree>
    <p:extLst>
      <p:ext uri="{BB962C8B-B14F-4D97-AF65-F5344CB8AC3E}">
        <p14:creationId xmlns:p14="http://schemas.microsoft.com/office/powerpoint/2010/main" val="19122251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10"/>
          </p:nvPr>
        </p:nvSpPr>
        <p:spPr/>
        <p:txBody>
          <a:bodyPr/>
          <a:lstStyle/>
          <a:p>
            <a:fld id="{41DD5F52-8D84-4B05-A6DD-6CED951C550D}" type="slidenum">
              <a:rPr lang="en-GB" smtClean="0">
                <a:solidFill>
                  <a:prstClr val="black"/>
                </a:solidFill>
              </a:rPr>
              <a:pPr/>
              <a:t>57</a:t>
            </a:fld>
            <a:endParaRPr lang="en-GB" dirty="0">
              <a:solidFill>
                <a:prstClr val="black"/>
              </a:solidFill>
            </a:endParaRPr>
          </a:p>
        </p:txBody>
      </p:sp>
    </p:spTree>
    <p:extLst>
      <p:ext uri="{BB962C8B-B14F-4D97-AF65-F5344CB8AC3E}">
        <p14:creationId xmlns:p14="http://schemas.microsoft.com/office/powerpoint/2010/main" val="30498329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pPr>
              <a:defRPr/>
            </a:pPr>
            <a:fld id="{BFE247CC-4A7B-455D-8D48-CA3E40C5F3D8}" type="slidenum">
              <a:rPr lang="de-DE" smtClean="0">
                <a:solidFill>
                  <a:prstClr val="black"/>
                </a:solidFill>
              </a:rPr>
              <a:pPr>
                <a:defRPr/>
              </a:pPr>
              <a:t>58</a:t>
            </a:fld>
            <a:endParaRPr lang="de-DE">
              <a:solidFill>
                <a:prstClr val="black"/>
              </a:solidFill>
            </a:endParaRPr>
          </a:p>
        </p:txBody>
      </p:sp>
    </p:spTree>
    <p:extLst>
      <p:ext uri="{BB962C8B-B14F-4D97-AF65-F5344CB8AC3E}">
        <p14:creationId xmlns:p14="http://schemas.microsoft.com/office/powerpoint/2010/main" val="28309158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10"/>
          </p:nvPr>
        </p:nvSpPr>
        <p:spPr/>
        <p:txBody>
          <a:bodyPr/>
          <a:lstStyle/>
          <a:p>
            <a:fld id="{41DD5F52-8D84-4B05-A6DD-6CED951C550D}" type="slidenum">
              <a:rPr lang="en-GB" smtClean="0">
                <a:solidFill>
                  <a:prstClr val="black"/>
                </a:solidFill>
              </a:rPr>
              <a:pPr/>
              <a:t>59</a:t>
            </a:fld>
            <a:endParaRPr lang="en-GB" dirty="0">
              <a:solidFill>
                <a:prstClr val="black"/>
              </a:solidFill>
            </a:endParaRPr>
          </a:p>
        </p:txBody>
      </p:sp>
    </p:spTree>
    <p:extLst>
      <p:ext uri="{BB962C8B-B14F-4D97-AF65-F5344CB8AC3E}">
        <p14:creationId xmlns:p14="http://schemas.microsoft.com/office/powerpoint/2010/main" val="3083325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F3A073-D8C2-4133-A67E-A828A6A31404}" type="slidenum">
              <a:rPr lang="de-AT" smtClean="0"/>
              <a:t>5</a:t>
            </a:fld>
            <a:endParaRPr lang="de-AT"/>
          </a:p>
        </p:txBody>
      </p:sp>
    </p:spTree>
    <p:extLst>
      <p:ext uri="{BB962C8B-B14F-4D97-AF65-F5344CB8AC3E}">
        <p14:creationId xmlns:p14="http://schemas.microsoft.com/office/powerpoint/2010/main" val="33697835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AT" baseline="0" dirty="0" smtClean="0"/>
              <a:t>Rankings </a:t>
            </a:r>
            <a:r>
              <a:rPr lang="de-AT" baseline="0" dirty="0" err="1" smtClean="0"/>
              <a:t>are</a:t>
            </a:r>
            <a:r>
              <a:rPr lang="de-AT" baseline="0" dirty="0" smtClean="0"/>
              <a:t> </a:t>
            </a:r>
            <a:r>
              <a:rPr lang="de-AT" baseline="0" dirty="0" err="1" smtClean="0"/>
              <a:t>omnipresent</a:t>
            </a:r>
            <a:r>
              <a:rPr lang="de-AT" baseline="0" dirty="0" smtClean="0"/>
              <a:t>. </a:t>
            </a:r>
            <a:r>
              <a:rPr lang="de-AT" baseline="0" dirty="0" err="1" smtClean="0"/>
              <a:t>They</a:t>
            </a:r>
            <a:r>
              <a:rPr lang="de-AT" baseline="0" dirty="0" smtClean="0"/>
              <a:t> </a:t>
            </a:r>
            <a:r>
              <a:rPr lang="de-AT" baseline="0" dirty="0" err="1" smtClean="0"/>
              <a:t>tell</a:t>
            </a:r>
            <a:r>
              <a:rPr lang="de-AT" baseline="0" dirty="0" smtClean="0"/>
              <a:t> </a:t>
            </a:r>
            <a:r>
              <a:rPr lang="de-AT" baseline="0" dirty="0" err="1" smtClean="0"/>
              <a:t>us</a:t>
            </a:r>
            <a:r>
              <a:rPr lang="de-AT" baseline="0" dirty="0" smtClean="0"/>
              <a:t> </a:t>
            </a:r>
            <a:r>
              <a:rPr lang="de-AT" baseline="0" dirty="0" err="1" smtClean="0"/>
              <a:t>what</a:t>
            </a:r>
            <a:r>
              <a:rPr lang="de-AT" baseline="0" dirty="0" smtClean="0"/>
              <a:t> </a:t>
            </a:r>
            <a:r>
              <a:rPr lang="de-AT" baseline="0" dirty="0" err="1" smtClean="0"/>
              <a:t>is</a:t>
            </a:r>
            <a:r>
              <a:rPr lang="de-AT" baseline="0" dirty="0" smtClean="0"/>
              <a:t> </a:t>
            </a:r>
            <a:r>
              <a:rPr lang="de-AT" baseline="0" dirty="0" err="1" smtClean="0"/>
              <a:t>the</a:t>
            </a:r>
            <a:r>
              <a:rPr lang="de-AT" baseline="0" dirty="0" smtClean="0"/>
              <a:t> </a:t>
            </a:r>
            <a:r>
              <a:rPr lang="de-AT" baseline="0" dirty="0" err="1" smtClean="0"/>
              <a:t>best</a:t>
            </a:r>
            <a:r>
              <a:rPr lang="de-AT" baseline="0" dirty="0" smtClean="0"/>
              <a:t>, </a:t>
            </a:r>
            <a:r>
              <a:rPr lang="de-AT" baseline="0" dirty="0" err="1" smtClean="0"/>
              <a:t>who</a:t>
            </a:r>
            <a:r>
              <a:rPr lang="de-AT" baseline="0" dirty="0" smtClean="0"/>
              <a:t> </a:t>
            </a:r>
            <a:r>
              <a:rPr lang="de-AT" baseline="0" dirty="0" err="1" smtClean="0"/>
              <a:t>has</a:t>
            </a:r>
            <a:r>
              <a:rPr lang="de-AT" baseline="0" dirty="0" smtClean="0"/>
              <a:t> </a:t>
            </a:r>
            <a:r>
              <a:rPr lang="de-AT" baseline="0" dirty="0" err="1" smtClean="0"/>
              <a:t>the</a:t>
            </a:r>
            <a:r>
              <a:rPr lang="de-AT" baseline="0" dirty="0" smtClean="0"/>
              <a:t> </a:t>
            </a:r>
            <a:r>
              <a:rPr lang="de-AT" baseline="0" dirty="0" err="1" smtClean="0"/>
              <a:t>most</a:t>
            </a:r>
            <a:r>
              <a:rPr lang="de-AT" baseline="0" dirty="0" smtClean="0"/>
              <a:t> </a:t>
            </a:r>
            <a:r>
              <a:rPr lang="de-AT" baseline="0" dirty="0" err="1" smtClean="0"/>
              <a:t>money</a:t>
            </a:r>
            <a:r>
              <a:rPr lang="de-AT" baseline="0" dirty="0" smtClean="0"/>
              <a:t> </a:t>
            </a:r>
            <a:r>
              <a:rPr lang="de-AT" baseline="0" dirty="0" err="1" smtClean="0"/>
              <a:t>and</a:t>
            </a:r>
            <a:r>
              <a:rPr lang="de-AT" baseline="0" dirty="0" smtClean="0"/>
              <a:t> </a:t>
            </a:r>
            <a:r>
              <a:rPr lang="de-AT" baseline="0" dirty="0" err="1" smtClean="0"/>
              <a:t>are</a:t>
            </a:r>
            <a:r>
              <a:rPr lang="de-AT" baseline="0" dirty="0" smtClean="0"/>
              <a:t> </a:t>
            </a:r>
            <a:r>
              <a:rPr lang="de-AT" baseline="0" dirty="0" err="1" smtClean="0"/>
              <a:t>helping</a:t>
            </a:r>
            <a:r>
              <a:rPr lang="de-AT" baseline="0" dirty="0" smtClean="0"/>
              <a:t> </a:t>
            </a:r>
            <a:r>
              <a:rPr lang="de-AT" baseline="0" dirty="0" err="1" smtClean="0"/>
              <a:t>us</a:t>
            </a:r>
            <a:r>
              <a:rPr lang="de-AT" baseline="0" dirty="0" smtClean="0"/>
              <a:t> </a:t>
            </a:r>
            <a:r>
              <a:rPr lang="de-AT" baseline="0" dirty="0" err="1" smtClean="0"/>
              <a:t>managing</a:t>
            </a:r>
            <a:r>
              <a:rPr lang="de-AT" baseline="0" dirty="0" smtClean="0"/>
              <a:t> </a:t>
            </a:r>
            <a:r>
              <a:rPr lang="de-AT" baseline="0" dirty="0" err="1" smtClean="0"/>
              <a:t>the</a:t>
            </a:r>
            <a:r>
              <a:rPr lang="de-AT" baseline="0" dirty="0" smtClean="0"/>
              <a:t> </a:t>
            </a:r>
            <a:r>
              <a:rPr lang="de-AT" baseline="0" dirty="0" err="1" smtClean="0"/>
              <a:t>vast</a:t>
            </a:r>
            <a:r>
              <a:rPr lang="de-AT" baseline="0" dirty="0" smtClean="0"/>
              <a:t> </a:t>
            </a:r>
            <a:r>
              <a:rPr lang="de-AT" baseline="0" dirty="0" err="1" smtClean="0"/>
              <a:t>amount</a:t>
            </a:r>
            <a:r>
              <a:rPr lang="de-AT" baseline="0" dirty="0" smtClean="0"/>
              <a:t> </a:t>
            </a:r>
            <a:r>
              <a:rPr lang="de-AT" baseline="0" dirty="0" err="1" smtClean="0"/>
              <a:t>of</a:t>
            </a:r>
            <a:r>
              <a:rPr lang="de-AT" baseline="0" dirty="0" smtClean="0"/>
              <a:t> </a:t>
            </a:r>
            <a:r>
              <a:rPr lang="de-AT" baseline="0" dirty="0" err="1" smtClean="0"/>
              <a:t>data</a:t>
            </a:r>
            <a:r>
              <a:rPr lang="de-AT" baseline="0" dirty="0" smtClean="0"/>
              <a:t>.</a:t>
            </a:r>
          </a:p>
          <a:p>
            <a:endParaRPr lang="de-AT" baseline="0" dirty="0" smtClean="0"/>
          </a:p>
          <a:p>
            <a:r>
              <a:rPr lang="de-AT" baseline="0" dirty="0" err="1" smtClean="0"/>
              <a:t>There</a:t>
            </a:r>
            <a:r>
              <a:rPr lang="de-AT" baseline="0" dirty="0" smtClean="0"/>
              <a:t> </a:t>
            </a:r>
            <a:r>
              <a:rPr lang="de-AT" baseline="0" dirty="0" err="1" smtClean="0"/>
              <a:t>are</a:t>
            </a:r>
            <a:r>
              <a:rPr lang="de-AT" baseline="0" dirty="0" smtClean="0"/>
              <a:t> simple </a:t>
            </a:r>
            <a:r>
              <a:rPr lang="de-AT" baseline="0" dirty="0" err="1" smtClean="0"/>
              <a:t>rankings</a:t>
            </a:r>
            <a:r>
              <a:rPr lang="de-AT" baseline="0" dirty="0" smtClean="0"/>
              <a:t> </a:t>
            </a:r>
            <a:r>
              <a:rPr lang="de-AT" baseline="0" dirty="0" err="1" smtClean="0"/>
              <a:t>based</a:t>
            </a:r>
            <a:r>
              <a:rPr lang="de-AT" baseline="0" dirty="0" smtClean="0"/>
              <a:t> on a </a:t>
            </a:r>
            <a:r>
              <a:rPr lang="de-AT" baseline="0" dirty="0" err="1" smtClean="0"/>
              <a:t>single</a:t>
            </a:r>
            <a:r>
              <a:rPr lang="de-AT" baseline="0" dirty="0" smtClean="0"/>
              <a:t> </a:t>
            </a:r>
            <a:r>
              <a:rPr lang="de-AT" baseline="0" dirty="0" err="1" smtClean="0"/>
              <a:t>attribute</a:t>
            </a:r>
            <a:r>
              <a:rPr lang="de-AT" baseline="0" dirty="0" smtClean="0"/>
              <a:t> </a:t>
            </a:r>
            <a:r>
              <a:rPr lang="de-AT" baseline="0" dirty="0" err="1" smtClean="0"/>
              <a:t>like</a:t>
            </a:r>
            <a:r>
              <a:rPr lang="de-AT" baseline="0" dirty="0" smtClean="0"/>
              <a:t> </a:t>
            </a:r>
            <a:r>
              <a:rPr lang="de-AT" baseline="0" dirty="0" err="1" smtClean="0"/>
              <a:t>the</a:t>
            </a:r>
            <a:r>
              <a:rPr lang="de-AT" baseline="0" dirty="0" smtClean="0"/>
              <a:t> iTunes top 10 </a:t>
            </a:r>
            <a:r>
              <a:rPr lang="de-AT" baseline="0" dirty="0" err="1" smtClean="0"/>
              <a:t>there</a:t>
            </a:r>
            <a:r>
              <a:rPr lang="de-AT" baseline="0" dirty="0" smtClean="0"/>
              <a:t> </a:t>
            </a:r>
            <a:r>
              <a:rPr lang="de-AT" baseline="0" dirty="0" err="1" smtClean="0"/>
              <a:t>are</a:t>
            </a:r>
            <a:r>
              <a:rPr lang="de-AT" baseline="0" dirty="0" smtClean="0"/>
              <a:t> </a:t>
            </a:r>
            <a:r>
              <a:rPr lang="de-AT" baseline="0" dirty="0" err="1" smtClean="0"/>
              <a:t>range</a:t>
            </a:r>
            <a:r>
              <a:rPr lang="de-AT" baseline="0" dirty="0" smtClean="0"/>
              <a:t> </a:t>
            </a:r>
            <a:r>
              <a:rPr lang="de-AT" baseline="0" dirty="0" err="1" smtClean="0"/>
              <a:t>of</a:t>
            </a:r>
            <a:r>
              <a:rPr lang="de-AT" baseline="0" dirty="0" smtClean="0"/>
              <a:t> </a:t>
            </a:r>
            <a:r>
              <a:rPr lang="de-AT" baseline="0" dirty="0" err="1" smtClean="0"/>
              <a:t>rankings</a:t>
            </a:r>
            <a:r>
              <a:rPr lang="de-AT" baseline="0" dirty="0" smtClean="0"/>
              <a:t>, </a:t>
            </a:r>
            <a:r>
              <a:rPr lang="de-AT" baseline="0" dirty="0" err="1" smtClean="0"/>
              <a:t>which</a:t>
            </a:r>
            <a:r>
              <a:rPr lang="de-AT" baseline="0" dirty="0" smtClean="0"/>
              <a:t> </a:t>
            </a:r>
            <a:r>
              <a:rPr lang="de-AT" baseline="0" dirty="0" err="1" smtClean="0"/>
              <a:t>are</a:t>
            </a:r>
            <a:r>
              <a:rPr lang="de-AT" baseline="0" dirty="0" smtClean="0"/>
              <a:t> </a:t>
            </a:r>
            <a:r>
              <a:rPr lang="de-AT" baseline="0" dirty="0" err="1" smtClean="0"/>
              <a:t>based</a:t>
            </a:r>
            <a:r>
              <a:rPr lang="de-AT" baseline="0" dirty="0" smtClean="0"/>
              <a:t> on multiple </a:t>
            </a:r>
            <a:r>
              <a:rPr lang="de-AT" baseline="0" dirty="0" err="1" smtClean="0"/>
              <a:t>attributes</a:t>
            </a:r>
            <a:r>
              <a:rPr lang="de-AT" baseline="0" dirty="0" smtClean="0"/>
              <a:t>, </a:t>
            </a:r>
            <a:r>
              <a:rPr lang="de-AT" baseline="0" dirty="0" err="1" smtClean="0"/>
              <a:t>like</a:t>
            </a:r>
            <a:r>
              <a:rPr lang="de-AT" baseline="0" dirty="0" smtClean="0"/>
              <a:t> Journal Rankings, </a:t>
            </a:r>
            <a:r>
              <a:rPr lang="de-AT" baseline="0" dirty="0" err="1" smtClean="0"/>
              <a:t>Unviersity</a:t>
            </a:r>
            <a:r>
              <a:rPr lang="de-AT" baseline="0" dirty="0" smtClean="0"/>
              <a:t> </a:t>
            </a:r>
            <a:r>
              <a:rPr lang="de-AT" baseline="0" dirty="0" err="1" smtClean="0"/>
              <a:t>rankings</a:t>
            </a:r>
            <a:r>
              <a:rPr lang="de-AT" baseline="0" dirty="0" smtClean="0"/>
              <a:t> </a:t>
            </a:r>
            <a:r>
              <a:rPr lang="de-AT" baseline="0" dirty="0" err="1" smtClean="0"/>
              <a:t>or</a:t>
            </a:r>
            <a:r>
              <a:rPr lang="de-AT" baseline="0" dirty="0" smtClean="0"/>
              <a:t> </a:t>
            </a:r>
            <a:r>
              <a:rPr lang="de-AT" baseline="0" dirty="0" err="1" smtClean="0"/>
              <a:t>what</a:t>
            </a:r>
            <a:r>
              <a:rPr lang="de-AT" baseline="0" dirty="0" smtClean="0"/>
              <a:t> </a:t>
            </a:r>
            <a:r>
              <a:rPr lang="de-AT" baseline="0" dirty="0" err="1" smtClean="0"/>
              <a:t>is</a:t>
            </a:r>
            <a:r>
              <a:rPr lang="de-AT" baseline="0" dirty="0" smtClean="0"/>
              <a:t> an </a:t>
            </a:r>
            <a:r>
              <a:rPr lang="de-AT" baseline="0" dirty="0" err="1" smtClean="0"/>
              <a:t>energy</a:t>
            </a:r>
            <a:r>
              <a:rPr lang="de-AT" baseline="0" dirty="0" smtClean="0"/>
              <a:t> </a:t>
            </a:r>
            <a:r>
              <a:rPr lang="de-AT" baseline="0" dirty="0" err="1" smtClean="0"/>
              <a:t>efficient</a:t>
            </a:r>
            <a:r>
              <a:rPr lang="de-AT" baseline="0" dirty="0" smtClean="0"/>
              <a:t> </a:t>
            </a:r>
            <a:r>
              <a:rPr lang="de-AT" baseline="0" dirty="0" err="1" smtClean="0"/>
              <a:t>car</a:t>
            </a:r>
            <a:r>
              <a:rPr lang="de-AT" baseline="0" dirty="0" smtClean="0"/>
              <a:t>.</a:t>
            </a:r>
          </a:p>
          <a:p>
            <a:endParaRPr lang="de-AT" baseline="0" dirty="0" smtClean="0"/>
          </a:p>
          <a:p>
            <a:r>
              <a:rPr lang="de-AT" baseline="0" dirty="0" err="1" smtClean="0"/>
              <a:t>While</a:t>
            </a:r>
            <a:r>
              <a:rPr lang="de-AT" baseline="0" dirty="0" smtClean="0"/>
              <a:t> </a:t>
            </a:r>
            <a:r>
              <a:rPr lang="de-AT" baseline="0" dirty="0" err="1" smtClean="0"/>
              <a:t>for</a:t>
            </a:r>
            <a:r>
              <a:rPr lang="de-AT" baseline="0" dirty="0" smtClean="0"/>
              <a:t> </a:t>
            </a:r>
            <a:r>
              <a:rPr lang="de-AT" baseline="0" dirty="0" err="1" smtClean="0"/>
              <a:t>the</a:t>
            </a:r>
            <a:r>
              <a:rPr lang="de-AT" baseline="0" dirty="0" smtClean="0"/>
              <a:t> </a:t>
            </a:r>
            <a:r>
              <a:rPr lang="de-AT" baseline="0" dirty="0" err="1" smtClean="0"/>
              <a:t>former</a:t>
            </a:r>
            <a:r>
              <a:rPr lang="de-AT" baseline="0" dirty="0" smtClean="0"/>
              <a:t> </a:t>
            </a:r>
            <a:r>
              <a:rPr lang="de-AT" baseline="0" dirty="0" err="1" smtClean="0"/>
              <a:t>one</a:t>
            </a:r>
            <a:r>
              <a:rPr lang="de-AT" baseline="0" dirty="0" smtClean="0"/>
              <a:t> </a:t>
            </a:r>
            <a:r>
              <a:rPr lang="de-AT" baseline="0" dirty="0" err="1" smtClean="0"/>
              <a:t>you</a:t>
            </a:r>
            <a:r>
              <a:rPr lang="de-AT" baseline="0" dirty="0" smtClean="0"/>
              <a:t> </a:t>
            </a:r>
            <a:r>
              <a:rPr lang="de-AT" baseline="0" dirty="0" err="1" smtClean="0"/>
              <a:t>don‘t</a:t>
            </a:r>
            <a:r>
              <a:rPr lang="de-AT" baseline="0" dirty="0" smtClean="0"/>
              <a:t> </a:t>
            </a:r>
            <a:r>
              <a:rPr lang="de-AT" baseline="0" dirty="0" err="1" smtClean="0"/>
              <a:t>need</a:t>
            </a:r>
            <a:r>
              <a:rPr lang="de-AT" baseline="0" dirty="0" smtClean="0"/>
              <a:t> </a:t>
            </a:r>
            <a:r>
              <a:rPr lang="de-AT" baseline="0" dirty="0" err="1" smtClean="0"/>
              <a:t>sophisticated</a:t>
            </a:r>
            <a:r>
              <a:rPr lang="de-AT" baseline="0" dirty="0" smtClean="0"/>
              <a:t> </a:t>
            </a:r>
            <a:r>
              <a:rPr lang="de-AT" baseline="0" dirty="0" err="1" smtClean="0"/>
              <a:t>tools</a:t>
            </a:r>
            <a:r>
              <a:rPr lang="de-AT" baseline="0" dirty="0" smtClean="0"/>
              <a:t>, </a:t>
            </a:r>
            <a:r>
              <a:rPr lang="de-AT" baseline="0" dirty="0" err="1" smtClean="0"/>
              <a:t>the</a:t>
            </a:r>
            <a:r>
              <a:rPr lang="de-AT" baseline="0" dirty="0" smtClean="0"/>
              <a:t> </a:t>
            </a:r>
            <a:r>
              <a:rPr lang="de-AT" baseline="0" dirty="0" err="1" smtClean="0"/>
              <a:t>later</a:t>
            </a:r>
            <a:r>
              <a:rPr lang="de-AT" baseline="0" dirty="0" smtClean="0"/>
              <a:t> </a:t>
            </a:r>
            <a:r>
              <a:rPr lang="de-AT" baseline="0" dirty="0" err="1" smtClean="0"/>
              <a:t>one</a:t>
            </a:r>
            <a:r>
              <a:rPr lang="de-AT" baseline="0" dirty="0" smtClean="0"/>
              <a:t> </a:t>
            </a:r>
            <a:r>
              <a:rPr lang="de-AT" baseline="0" dirty="0" err="1" smtClean="0"/>
              <a:t>are</a:t>
            </a:r>
            <a:r>
              <a:rPr lang="de-AT" baseline="0" dirty="0" smtClean="0"/>
              <a:t> </a:t>
            </a:r>
            <a:r>
              <a:rPr lang="de-AT" baseline="0" dirty="0" err="1" smtClean="0"/>
              <a:t>more</a:t>
            </a:r>
            <a:r>
              <a:rPr lang="de-AT" baseline="0" dirty="0" smtClean="0"/>
              <a:t> </a:t>
            </a:r>
            <a:r>
              <a:rPr lang="de-AT" baseline="0" dirty="0" err="1" smtClean="0"/>
              <a:t>complex</a:t>
            </a:r>
            <a:r>
              <a:rPr lang="de-AT" baseline="0" dirty="0" smtClean="0"/>
              <a:t> </a:t>
            </a:r>
            <a:r>
              <a:rPr lang="de-AT" baseline="0" dirty="0" err="1" smtClean="0"/>
              <a:t>to</a:t>
            </a:r>
            <a:r>
              <a:rPr lang="de-AT" baseline="0" dirty="0" smtClean="0"/>
              <a:t> handle. </a:t>
            </a:r>
          </a:p>
          <a:p>
            <a:endParaRPr lang="de-AT" baseline="0" dirty="0" smtClean="0"/>
          </a:p>
          <a:p>
            <a:r>
              <a:rPr lang="de-AT" baseline="0" dirty="0" smtClean="0"/>
              <a:t>We therefore defined </a:t>
            </a:r>
            <a:endParaRPr lang="en-US" baseline="0" dirty="0" smtClean="0"/>
          </a:p>
        </p:txBody>
      </p:sp>
      <p:sp>
        <p:nvSpPr>
          <p:cNvPr id="4" name="Foliennummernplatzhalter 3"/>
          <p:cNvSpPr>
            <a:spLocks noGrp="1"/>
          </p:cNvSpPr>
          <p:nvPr>
            <p:ph type="sldNum" sz="quarter" idx="10"/>
          </p:nvPr>
        </p:nvSpPr>
        <p:spPr/>
        <p:txBody>
          <a:bodyPr/>
          <a:lstStyle/>
          <a:p>
            <a:fld id="{3EF3A073-D8C2-4133-A67E-A828A6A31404}" type="slidenum">
              <a:rPr lang="en-US" smtClean="0"/>
              <a:t>63</a:t>
            </a:fld>
            <a:endParaRPr lang="en-US" dirty="0"/>
          </a:p>
        </p:txBody>
      </p:sp>
    </p:spTree>
    <p:extLst>
      <p:ext uri="{BB962C8B-B14F-4D97-AF65-F5344CB8AC3E}">
        <p14:creationId xmlns:p14="http://schemas.microsoft.com/office/powerpoint/2010/main" val="29768029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3EF3A073-D8C2-4133-A67E-A828A6A31404}" type="slidenum">
              <a:rPr lang="de-AT" smtClean="0"/>
              <a:t>64</a:t>
            </a:fld>
            <a:endParaRPr lang="de-AT"/>
          </a:p>
        </p:txBody>
      </p:sp>
    </p:spTree>
    <p:extLst>
      <p:ext uri="{BB962C8B-B14F-4D97-AF65-F5344CB8AC3E}">
        <p14:creationId xmlns:p14="http://schemas.microsoft.com/office/powerpoint/2010/main" val="36549442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noProof="0" dirty="0"/>
          </a:p>
        </p:txBody>
      </p:sp>
      <p:sp>
        <p:nvSpPr>
          <p:cNvPr id="4" name="Foliennummernplatzhalter 3"/>
          <p:cNvSpPr>
            <a:spLocks noGrp="1"/>
          </p:cNvSpPr>
          <p:nvPr>
            <p:ph type="sldNum" sz="quarter" idx="10"/>
          </p:nvPr>
        </p:nvSpPr>
        <p:spPr/>
        <p:txBody>
          <a:bodyPr/>
          <a:lstStyle/>
          <a:p>
            <a:fld id="{3EF3A073-D8C2-4133-A67E-A828A6A31404}" type="slidenum">
              <a:rPr lang="en-US" smtClean="0"/>
              <a:t>65</a:t>
            </a:fld>
            <a:endParaRPr lang="en-US" dirty="0"/>
          </a:p>
        </p:txBody>
      </p:sp>
    </p:spTree>
    <p:extLst>
      <p:ext uri="{BB962C8B-B14F-4D97-AF65-F5344CB8AC3E}">
        <p14:creationId xmlns:p14="http://schemas.microsoft.com/office/powerpoint/2010/main" val="319905762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solidFill>
            <a:srgbClr val="729FCF"/>
          </a:solidFill>
          <a:ln w="25400">
            <a:solidFill>
              <a:srgbClr val="3465AF"/>
            </a:solidFill>
            <a:prstDash val="solid"/>
          </a:ln>
        </p:spPr>
      </p:sp>
      <p:sp>
        <p:nvSpPr>
          <p:cNvPr id="3" name="Notizenplatzhalter 2"/>
          <p:cNvSpPr txBox="1">
            <a:spLocks noGrp="1"/>
          </p:cNvSpPr>
          <p:nvPr>
            <p:ph type="body" sz="quarter" idx="1"/>
          </p:nvPr>
        </p:nvSpPr>
        <p:spPr>
          <a:xfrm>
            <a:off x="685800" y="4343400"/>
            <a:ext cx="5486400" cy="12649617"/>
          </a:xfrm>
        </p:spPr>
        <p:txBody>
          <a:bodyPr>
            <a:spAutoFit/>
          </a:bodyPr>
          <a:lstStyle/>
          <a:p>
            <a:pPr lvl="0"/>
            <a:r>
              <a:rPr lang="en-US" dirty="0" smtClean="0">
                <a:latin typeface="Arial" pitchFamily="18"/>
                <a:ea typeface="Microsoft YaHei" pitchFamily="2"/>
                <a:cs typeface="Mangal" pitchFamily="2"/>
              </a:rPr>
              <a:t>Start with a simple ordered university list</a:t>
            </a:r>
          </a:p>
          <a:p>
            <a:pPr lvl="0"/>
            <a:endParaRPr lang="en-US" dirty="0" smtClean="0">
              <a:latin typeface="Arial" pitchFamily="18"/>
              <a:ea typeface="Microsoft YaHei" pitchFamily="2"/>
              <a:cs typeface="Mangal" pitchFamily="2"/>
            </a:endParaRPr>
          </a:p>
          <a:p>
            <a:pPr lvl="0"/>
            <a:r>
              <a:rPr lang="en-US" dirty="0" smtClean="0">
                <a:latin typeface="Arial" pitchFamily="18"/>
                <a:ea typeface="Microsoft YaHei" pitchFamily="2"/>
                <a:cs typeface="Mangal" pitchFamily="2"/>
              </a:rPr>
              <a:t>Problem: want is the rank of item X → have to count →  so</a:t>
            </a:r>
          </a:p>
          <a:p>
            <a:pPr lvl="0"/>
            <a:endParaRPr lang="en-US" dirty="0" smtClean="0">
              <a:latin typeface="Arial" pitchFamily="18"/>
              <a:ea typeface="Microsoft YaHei" pitchFamily="2"/>
              <a:cs typeface="Mangal" pitchFamily="2"/>
            </a:endParaRPr>
          </a:p>
          <a:p>
            <a:pPr lvl="0"/>
            <a:r>
              <a:rPr lang="en-US" dirty="0" smtClean="0">
                <a:latin typeface="Arial" pitchFamily="18"/>
                <a:ea typeface="Microsoft YaHei" pitchFamily="2"/>
                <a:cs typeface="Mangal" pitchFamily="2"/>
              </a:rPr>
              <a:t>Therefore</a:t>
            </a:r>
            <a:r>
              <a:rPr lang="en-US" baseline="0" dirty="0" smtClean="0">
                <a:latin typeface="Arial" pitchFamily="18"/>
                <a:ea typeface="Microsoft YaHei" pitchFamily="2"/>
                <a:cs typeface="Mangal" pitchFamily="2"/>
              </a:rPr>
              <a:t> the first requirement is to encode the rank</a:t>
            </a:r>
          </a:p>
          <a:p>
            <a:pPr lvl="0"/>
            <a:endParaRPr lang="en-US" baseline="0" dirty="0" smtClean="0">
              <a:latin typeface="Arial" pitchFamily="18"/>
              <a:ea typeface="Microsoft YaHei" pitchFamily="2"/>
              <a:cs typeface="Mangal" pitchFamily="2"/>
            </a:endParaRPr>
          </a:p>
          <a:p>
            <a:pPr marL="0" marR="0" lvl="0" indent="0" algn="l" defTabSz="3658118" rtl="0" eaLnBrk="1" fontAlgn="auto" latinLnBrk="0" hangingPunct="1">
              <a:lnSpc>
                <a:spcPct val="100000"/>
              </a:lnSpc>
              <a:spcBef>
                <a:spcPts val="0"/>
              </a:spcBef>
              <a:spcAft>
                <a:spcPts val="0"/>
              </a:spcAft>
              <a:buClrTx/>
              <a:buSzTx/>
              <a:buFontTx/>
              <a:buNone/>
              <a:tabLst/>
              <a:defRPr/>
            </a:pPr>
            <a:r>
              <a:rPr lang="en-US" dirty="0" smtClean="0">
                <a:latin typeface="Arial" pitchFamily="18"/>
                <a:ea typeface="Microsoft YaHei" pitchFamily="2"/>
                <a:cs typeface="Mangal" pitchFamily="2"/>
              </a:rPr>
              <a:t>This</a:t>
            </a:r>
            <a:r>
              <a:rPr lang="en-US" baseline="0" dirty="0" smtClean="0">
                <a:latin typeface="Arial" pitchFamily="18"/>
                <a:ea typeface="Microsoft YaHei" pitchFamily="2"/>
                <a:cs typeface="Mangal" pitchFamily="2"/>
              </a:rPr>
              <a:t> is simple to solve, just add a column showing the rank of the item</a:t>
            </a:r>
            <a:endParaRPr lang="en-US" dirty="0" smtClean="0">
              <a:latin typeface="Arial" pitchFamily="18"/>
              <a:ea typeface="Microsoft YaHei" pitchFamily="2"/>
              <a:cs typeface="Mangal" pitchFamily="2"/>
            </a:endParaRPr>
          </a:p>
        </p:txBody>
      </p:sp>
    </p:spTree>
    <p:extLst>
      <p:ext uri="{BB962C8B-B14F-4D97-AF65-F5344CB8AC3E}">
        <p14:creationId xmlns:p14="http://schemas.microsoft.com/office/powerpoint/2010/main" val="31344852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solidFill>
            <a:srgbClr val="729FCF"/>
          </a:solidFill>
          <a:ln w="25400">
            <a:solidFill>
              <a:srgbClr val="3465AF"/>
            </a:solidFill>
            <a:prstDash val="solid"/>
          </a:ln>
        </p:spPr>
      </p:sp>
      <p:sp>
        <p:nvSpPr>
          <p:cNvPr id="3" name="Notizenplatzhalter 2"/>
          <p:cNvSpPr txBox="1">
            <a:spLocks noGrp="1"/>
          </p:cNvSpPr>
          <p:nvPr>
            <p:ph type="body" sz="quarter" idx="1"/>
          </p:nvPr>
        </p:nvSpPr>
        <p:spPr>
          <a:xfrm>
            <a:off x="685800" y="4343400"/>
            <a:ext cx="5486400" cy="12649617"/>
          </a:xfrm>
        </p:spPr>
        <p:txBody>
          <a:bodyPr>
            <a:spAutoFit/>
          </a:bodyPr>
          <a:lstStyle/>
          <a:p>
            <a:pPr lvl="0"/>
            <a:r>
              <a:rPr lang="en-US" dirty="0" smtClean="0">
                <a:latin typeface="Arial" pitchFamily="18"/>
                <a:ea typeface="Microsoft YaHei" pitchFamily="2"/>
                <a:cs typeface="Mangal" pitchFamily="2"/>
              </a:rPr>
              <a:t>Start with a simple ordered university list</a:t>
            </a:r>
          </a:p>
          <a:p>
            <a:pPr lvl="0"/>
            <a:endParaRPr lang="en-US" dirty="0" smtClean="0">
              <a:latin typeface="Arial" pitchFamily="18"/>
              <a:ea typeface="Microsoft YaHei" pitchFamily="2"/>
              <a:cs typeface="Mangal" pitchFamily="2"/>
            </a:endParaRPr>
          </a:p>
          <a:p>
            <a:pPr lvl="0"/>
            <a:r>
              <a:rPr lang="en-US" dirty="0" smtClean="0">
                <a:latin typeface="Arial" pitchFamily="18"/>
                <a:ea typeface="Microsoft YaHei" pitchFamily="2"/>
                <a:cs typeface="Mangal" pitchFamily="2"/>
              </a:rPr>
              <a:t>Problem: want is the rank of item X → have to count →  so</a:t>
            </a:r>
          </a:p>
          <a:p>
            <a:pPr lvl="0"/>
            <a:endParaRPr lang="en-US" dirty="0" smtClean="0">
              <a:latin typeface="Arial" pitchFamily="18"/>
              <a:ea typeface="Microsoft YaHei" pitchFamily="2"/>
              <a:cs typeface="Mangal" pitchFamily="2"/>
            </a:endParaRPr>
          </a:p>
          <a:p>
            <a:pPr lvl="0"/>
            <a:r>
              <a:rPr lang="en-US" dirty="0" smtClean="0">
                <a:latin typeface="Arial" pitchFamily="18"/>
                <a:ea typeface="Microsoft YaHei" pitchFamily="2"/>
                <a:cs typeface="Mangal" pitchFamily="2"/>
              </a:rPr>
              <a:t>Therefore</a:t>
            </a:r>
            <a:r>
              <a:rPr lang="en-US" baseline="0" dirty="0" smtClean="0">
                <a:latin typeface="Arial" pitchFamily="18"/>
                <a:ea typeface="Microsoft YaHei" pitchFamily="2"/>
                <a:cs typeface="Mangal" pitchFamily="2"/>
              </a:rPr>
              <a:t> the first requirement is to encode the rank</a:t>
            </a:r>
          </a:p>
          <a:p>
            <a:pPr lvl="0"/>
            <a:endParaRPr lang="en-US" baseline="0" dirty="0" smtClean="0">
              <a:latin typeface="Arial" pitchFamily="18"/>
              <a:ea typeface="Microsoft YaHei" pitchFamily="2"/>
              <a:cs typeface="Mangal" pitchFamily="2"/>
            </a:endParaRPr>
          </a:p>
          <a:p>
            <a:pPr marL="0" marR="0" lvl="0" indent="0" algn="l" defTabSz="3658118" rtl="0" eaLnBrk="1" fontAlgn="auto" latinLnBrk="0" hangingPunct="1">
              <a:lnSpc>
                <a:spcPct val="100000"/>
              </a:lnSpc>
              <a:spcBef>
                <a:spcPts val="0"/>
              </a:spcBef>
              <a:spcAft>
                <a:spcPts val="0"/>
              </a:spcAft>
              <a:buClrTx/>
              <a:buSzTx/>
              <a:buFontTx/>
              <a:buNone/>
              <a:tabLst/>
              <a:defRPr/>
            </a:pPr>
            <a:r>
              <a:rPr lang="en-US" dirty="0" smtClean="0">
                <a:latin typeface="Arial" pitchFamily="18"/>
                <a:ea typeface="Microsoft YaHei" pitchFamily="2"/>
                <a:cs typeface="Mangal" pitchFamily="2"/>
              </a:rPr>
              <a:t>This</a:t>
            </a:r>
            <a:r>
              <a:rPr lang="en-US" baseline="0" dirty="0" smtClean="0">
                <a:latin typeface="Arial" pitchFamily="18"/>
                <a:ea typeface="Microsoft YaHei" pitchFamily="2"/>
                <a:cs typeface="Mangal" pitchFamily="2"/>
              </a:rPr>
              <a:t> is simple to solve, just add a column showing the rank of the item</a:t>
            </a:r>
            <a:endParaRPr lang="en-US" dirty="0" smtClean="0">
              <a:latin typeface="Arial" pitchFamily="18"/>
              <a:ea typeface="Microsoft YaHei" pitchFamily="2"/>
              <a:cs typeface="Mangal" pitchFamily="2"/>
            </a:endParaRPr>
          </a:p>
        </p:txBody>
      </p:sp>
    </p:spTree>
    <p:extLst>
      <p:ext uri="{BB962C8B-B14F-4D97-AF65-F5344CB8AC3E}">
        <p14:creationId xmlns:p14="http://schemas.microsoft.com/office/powerpoint/2010/main" val="1335370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solidFill>
            <a:srgbClr val="729FCF"/>
          </a:solidFill>
          <a:ln w="25400">
            <a:solidFill>
              <a:srgbClr val="3465AF"/>
            </a:solidFill>
            <a:prstDash val="solid"/>
          </a:ln>
        </p:spPr>
      </p:sp>
      <p:sp>
        <p:nvSpPr>
          <p:cNvPr id="3" name="Notizenplatzhalter 2"/>
          <p:cNvSpPr txBox="1">
            <a:spLocks noGrp="1"/>
          </p:cNvSpPr>
          <p:nvPr>
            <p:ph type="body" sz="quarter" idx="1"/>
          </p:nvPr>
        </p:nvSpPr>
        <p:spPr>
          <a:xfrm>
            <a:off x="685800" y="4343400"/>
            <a:ext cx="5486400" cy="12649617"/>
          </a:xfrm>
        </p:spPr>
        <p:txBody>
          <a:bodyPr>
            <a:spAutoFit/>
          </a:bodyPr>
          <a:lstStyle/>
          <a:p>
            <a:pPr lvl="0"/>
            <a:r>
              <a:rPr lang="en-US" dirty="0" smtClean="0">
                <a:latin typeface="Arial" pitchFamily="18"/>
                <a:ea typeface="Microsoft YaHei" pitchFamily="2"/>
                <a:cs typeface="Mangal" pitchFamily="2"/>
              </a:rPr>
              <a:t>Start with a simple ordered university list</a:t>
            </a:r>
          </a:p>
          <a:p>
            <a:pPr lvl="0"/>
            <a:endParaRPr lang="en-US" dirty="0" smtClean="0">
              <a:latin typeface="Arial" pitchFamily="18"/>
              <a:ea typeface="Microsoft YaHei" pitchFamily="2"/>
              <a:cs typeface="Mangal" pitchFamily="2"/>
            </a:endParaRPr>
          </a:p>
          <a:p>
            <a:pPr lvl="0"/>
            <a:r>
              <a:rPr lang="en-US" dirty="0" smtClean="0">
                <a:latin typeface="Arial" pitchFamily="18"/>
                <a:ea typeface="Microsoft YaHei" pitchFamily="2"/>
                <a:cs typeface="Mangal" pitchFamily="2"/>
              </a:rPr>
              <a:t>Problem: want is the rank of item X → have to count →  so</a:t>
            </a:r>
          </a:p>
          <a:p>
            <a:pPr lvl="0"/>
            <a:endParaRPr lang="en-US" dirty="0" smtClean="0">
              <a:latin typeface="Arial" pitchFamily="18"/>
              <a:ea typeface="Microsoft YaHei" pitchFamily="2"/>
              <a:cs typeface="Mangal" pitchFamily="2"/>
            </a:endParaRPr>
          </a:p>
          <a:p>
            <a:pPr lvl="0"/>
            <a:r>
              <a:rPr lang="en-US" dirty="0" smtClean="0">
                <a:latin typeface="Arial" pitchFamily="18"/>
                <a:ea typeface="Microsoft YaHei" pitchFamily="2"/>
                <a:cs typeface="Mangal" pitchFamily="2"/>
              </a:rPr>
              <a:t>Therefore</a:t>
            </a:r>
            <a:r>
              <a:rPr lang="en-US" baseline="0" dirty="0" smtClean="0">
                <a:latin typeface="Arial" pitchFamily="18"/>
                <a:ea typeface="Microsoft YaHei" pitchFamily="2"/>
                <a:cs typeface="Mangal" pitchFamily="2"/>
              </a:rPr>
              <a:t> the first requirement is to encode the rank</a:t>
            </a:r>
          </a:p>
          <a:p>
            <a:pPr lvl="0"/>
            <a:endParaRPr lang="en-US" baseline="0" dirty="0" smtClean="0">
              <a:latin typeface="Arial" pitchFamily="18"/>
              <a:ea typeface="Microsoft YaHei" pitchFamily="2"/>
              <a:cs typeface="Mangal" pitchFamily="2"/>
            </a:endParaRPr>
          </a:p>
          <a:p>
            <a:pPr marL="0" marR="0" lvl="0" indent="0" algn="l" defTabSz="3658118" rtl="0" eaLnBrk="1" fontAlgn="auto" latinLnBrk="0" hangingPunct="1">
              <a:lnSpc>
                <a:spcPct val="100000"/>
              </a:lnSpc>
              <a:spcBef>
                <a:spcPts val="0"/>
              </a:spcBef>
              <a:spcAft>
                <a:spcPts val="0"/>
              </a:spcAft>
              <a:buClrTx/>
              <a:buSzTx/>
              <a:buFontTx/>
              <a:buNone/>
              <a:tabLst/>
              <a:defRPr/>
            </a:pPr>
            <a:r>
              <a:rPr lang="en-US" dirty="0" smtClean="0">
                <a:latin typeface="Arial" pitchFamily="18"/>
                <a:ea typeface="Microsoft YaHei" pitchFamily="2"/>
                <a:cs typeface="Mangal" pitchFamily="2"/>
              </a:rPr>
              <a:t>This</a:t>
            </a:r>
            <a:r>
              <a:rPr lang="en-US" baseline="0" dirty="0" smtClean="0">
                <a:latin typeface="Arial" pitchFamily="18"/>
                <a:ea typeface="Microsoft YaHei" pitchFamily="2"/>
                <a:cs typeface="Mangal" pitchFamily="2"/>
              </a:rPr>
              <a:t> is simple to solve, just add a column showing the rank of the item</a:t>
            </a:r>
            <a:endParaRPr lang="en-US" dirty="0" smtClean="0">
              <a:latin typeface="Arial" pitchFamily="18"/>
              <a:ea typeface="Microsoft YaHei" pitchFamily="2"/>
              <a:cs typeface="Mangal" pitchFamily="2"/>
            </a:endParaRPr>
          </a:p>
        </p:txBody>
      </p:sp>
    </p:spTree>
    <p:extLst>
      <p:ext uri="{BB962C8B-B14F-4D97-AF65-F5344CB8AC3E}">
        <p14:creationId xmlns:p14="http://schemas.microsoft.com/office/powerpoint/2010/main" val="11525358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solidFill>
            <a:srgbClr val="729FCF"/>
          </a:solidFill>
          <a:ln w="25400">
            <a:solidFill>
              <a:srgbClr val="3465AF"/>
            </a:solidFill>
            <a:prstDash val="solid"/>
          </a:ln>
        </p:spPr>
      </p:sp>
      <p:sp>
        <p:nvSpPr>
          <p:cNvPr id="3" name="Notizenplatzhalter 2"/>
          <p:cNvSpPr txBox="1">
            <a:spLocks noGrp="1"/>
          </p:cNvSpPr>
          <p:nvPr>
            <p:ph type="body" sz="quarter" idx="1"/>
          </p:nvPr>
        </p:nvSpPr>
        <p:spPr>
          <a:xfrm>
            <a:off x="685800" y="4343400"/>
            <a:ext cx="5486400" cy="14865608"/>
          </a:xfrm>
        </p:spPr>
        <p:txBody>
          <a:bodyPr>
            <a:spAutoFit/>
          </a:bodyPr>
          <a:lstStyle/>
          <a:p>
            <a:pPr lvl="0"/>
            <a:r>
              <a:rPr lang="en-US" dirty="0" smtClean="0">
                <a:latin typeface="Arial" pitchFamily="18"/>
                <a:ea typeface="Microsoft YaHei" pitchFamily="2"/>
                <a:cs typeface="Mangal" pitchFamily="2"/>
              </a:rPr>
              <a:t>No we directly</a:t>
            </a:r>
            <a:r>
              <a:rPr lang="en-US" baseline="0" dirty="0" smtClean="0">
                <a:latin typeface="Arial" pitchFamily="18"/>
                <a:ea typeface="Microsoft YaHei" pitchFamily="2"/>
                <a:cs typeface="Mangal" pitchFamily="2"/>
              </a:rPr>
              <a:t> spot the rank of item </a:t>
            </a:r>
            <a:r>
              <a:rPr lang="en-US" baseline="0" dirty="0" err="1" smtClean="0">
                <a:latin typeface="Arial" pitchFamily="18"/>
                <a:ea typeface="Microsoft YaHei" pitchFamily="2"/>
                <a:cs typeface="Mangal" pitchFamily="2"/>
              </a:rPr>
              <a:t>item</a:t>
            </a:r>
            <a:r>
              <a:rPr lang="en-US" baseline="0" dirty="0" smtClean="0">
                <a:latin typeface="Arial" pitchFamily="18"/>
                <a:ea typeface="Microsoft YaHei" pitchFamily="2"/>
                <a:cs typeface="Mangal" pitchFamily="2"/>
              </a:rPr>
              <a:t>. </a:t>
            </a:r>
          </a:p>
          <a:p>
            <a:pPr lvl="0"/>
            <a:endParaRPr lang="en-US" baseline="0" dirty="0" smtClean="0">
              <a:latin typeface="Arial" pitchFamily="18"/>
              <a:ea typeface="Microsoft YaHei" pitchFamily="2"/>
              <a:cs typeface="Mangal" pitchFamily="2"/>
            </a:endParaRPr>
          </a:p>
          <a:p>
            <a:pPr lvl="0"/>
            <a:r>
              <a:rPr lang="en-US" baseline="0" dirty="0" smtClean="0">
                <a:latin typeface="Arial" pitchFamily="18"/>
                <a:ea typeface="Microsoft YaHei" pitchFamily="2"/>
                <a:cs typeface="Mangal" pitchFamily="2"/>
              </a:rPr>
              <a:t>However we can‘t see, why MIT is at the first place and whether it is by far the best or not</a:t>
            </a:r>
          </a:p>
          <a:p>
            <a:pPr lvl="0"/>
            <a:endParaRPr lang="en-US" baseline="0" dirty="0" smtClean="0">
              <a:latin typeface="Arial" pitchFamily="18"/>
              <a:ea typeface="Microsoft YaHei" pitchFamily="2"/>
              <a:cs typeface="Mangal" pitchFamily="2"/>
            </a:endParaRPr>
          </a:p>
          <a:p>
            <a:pPr lvl="0"/>
            <a:r>
              <a:rPr lang="en-US" baseline="0" dirty="0" smtClean="0">
                <a:latin typeface="Arial" pitchFamily="18"/>
                <a:ea typeface="Microsoft YaHei" pitchFamily="2"/>
                <a:cs typeface="Mangal" pitchFamily="2"/>
              </a:rPr>
              <a:t>So the second requirement is to encode the cause of the rank</a:t>
            </a:r>
          </a:p>
          <a:p>
            <a:pPr lvl="0"/>
            <a:endParaRPr lang="en-US" baseline="0" dirty="0" smtClean="0">
              <a:latin typeface="Arial" pitchFamily="18"/>
              <a:ea typeface="Microsoft YaHei" pitchFamily="2"/>
              <a:cs typeface="Mangal" pitchFamily="2"/>
            </a:endParaRPr>
          </a:p>
          <a:p>
            <a:pPr lvl="0"/>
            <a:r>
              <a:rPr lang="en-US" baseline="0" dirty="0" smtClean="0">
                <a:latin typeface="Arial" pitchFamily="18"/>
                <a:ea typeface="Microsoft YaHei" pitchFamily="2"/>
                <a:cs typeface="Mangal" pitchFamily="2"/>
              </a:rPr>
              <a:t>Assuming that our ranking is based on a score, we just add another column. </a:t>
            </a:r>
            <a:endParaRPr lang="en-US" dirty="0">
              <a:latin typeface="Arial" pitchFamily="18"/>
              <a:ea typeface="Microsoft YaHei" pitchFamily="2"/>
              <a:cs typeface="Mangal" pitchFamily="2"/>
            </a:endParaRPr>
          </a:p>
        </p:txBody>
      </p:sp>
    </p:spTree>
    <p:extLst>
      <p:ext uri="{BB962C8B-B14F-4D97-AF65-F5344CB8AC3E}">
        <p14:creationId xmlns:p14="http://schemas.microsoft.com/office/powerpoint/2010/main" val="42629633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solidFill>
            <a:srgbClr val="729FCF"/>
          </a:solidFill>
          <a:ln w="25400">
            <a:solidFill>
              <a:srgbClr val="3465AF"/>
            </a:solidFill>
            <a:prstDash val="solid"/>
          </a:ln>
        </p:spPr>
      </p:sp>
      <p:sp>
        <p:nvSpPr>
          <p:cNvPr id="3" name="Notizenplatzhalter 2"/>
          <p:cNvSpPr txBox="1">
            <a:spLocks noGrp="1"/>
          </p:cNvSpPr>
          <p:nvPr>
            <p:ph type="body" sz="quarter" idx="1"/>
          </p:nvPr>
        </p:nvSpPr>
        <p:spPr>
          <a:xfrm>
            <a:off x="685800" y="4343400"/>
            <a:ext cx="5486400" cy="14865608"/>
          </a:xfrm>
        </p:spPr>
        <p:txBody>
          <a:bodyPr>
            <a:spAutoFit/>
          </a:bodyPr>
          <a:lstStyle/>
          <a:p>
            <a:pPr lvl="0"/>
            <a:r>
              <a:rPr lang="en-US" dirty="0" smtClean="0">
                <a:latin typeface="Arial" pitchFamily="18"/>
                <a:ea typeface="Microsoft YaHei" pitchFamily="2"/>
                <a:cs typeface="Mangal" pitchFamily="2"/>
              </a:rPr>
              <a:t>No we directly</a:t>
            </a:r>
            <a:r>
              <a:rPr lang="en-US" baseline="0" dirty="0" smtClean="0">
                <a:latin typeface="Arial" pitchFamily="18"/>
                <a:ea typeface="Microsoft YaHei" pitchFamily="2"/>
                <a:cs typeface="Mangal" pitchFamily="2"/>
              </a:rPr>
              <a:t> spot the rank of item </a:t>
            </a:r>
            <a:r>
              <a:rPr lang="en-US" baseline="0" dirty="0" err="1" smtClean="0">
                <a:latin typeface="Arial" pitchFamily="18"/>
                <a:ea typeface="Microsoft YaHei" pitchFamily="2"/>
                <a:cs typeface="Mangal" pitchFamily="2"/>
              </a:rPr>
              <a:t>item</a:t>
            </a:r>
            <a:r>
              <a:rPr lang="en-US" baseline="0" dirty="0" smtClean="0">
                <a:latin typeface="Arial" pitchFamily="18"/>
                <a:ea typeface="Microsoft YaHei" pitchFamily="2"/>
                <a:cs typeface="Mangal" pitchFamily="2"/>
              </a:rPr>
              <a:t>. </a:t>
            </a:r>
          </a:p>
          <a:p>
            <a:pPr lvl="0"/>
            <a:endParaRPr lang="en-US" baseline="0" dirty="0" smtClean="0">
              <a:latin typeface="Arial" pitchFamily="18"/>
              <a:ea typeface="Microsoft YaHei" pitchFamily="2"/>
              <a:cs typeface="Mangal" pitchFamily="2"/>
            </a:endParaRPr>
          </a:p>
          <a:p>
            <a:pPr lvl="0"/>
            <a:r>
              <a:rPr lang="en-US" baseline="0" dirty="0" smtClean="0">
                <a:latin typeface="Arial" pitchFamily="18"/>
                <a:ea typeface="Microsoft YaHei" pitchFamily="2"/>
                <a:cs typeface="Mangal" pitchFamily="2"/>
              </a:rPr>
              <a:t>However we can‘t see, why MIT is at the first place and whether it is by far the best or not</a:t>
            </a:r>
          </a:p>
          <a:p>
            <a:pPr lvl="0"/>
            <a:endParaRPr lang="en-US" baseline="0" dirty="0" smtClean="0">
              <a:latin typeface="Arial" pitchFamily="18"/>
              <a:ea typeface="Microsoft YaHei" pitchFamily="2"/>
              <a:cs typeface="Mangal" pitchFamily="2"/>
            </a:endParaRPr>
          </a:p>
          <a:p>
            <a:pPr lvl="0"/>
            <a:r>
              <a:rPr lang="en-US" baseline="0" dirty="0" smtClean="0">
                <a:latin typeface="Arial" pitchFamily="18"/>
                <a:ea typeface="Microsoft YaHei" pitchFamily="2"/>
                <a:cs typeface="Mangal" pitchFamily="2"/>
              </a:rPr>
              <a:t>So the second requirement is to encode the cause of the rank</a:t>
            </a:r>
          </a:p>
          <a:p>
            <a:pPr lvl="0"/>
            <a:endParaRPr lang="en-US" baseline="0" dirty="0" smtClean="0">
              <a:latin typeface="Arial" pitchFamily="18"/>
              <a:ea typeface="Microsoft YaHei" pitchFamily="2"/>
              <a:cs typeface="Mangal" pitchFamily="2"/>
            </a:endParaRPr>
          </a:p>
          <a:p>
            <a:pPr lvl="0"/>
            <a:r>
              <a:rPr lang="en-US" baseline="0" dirty="0" smtClean="0">
                <a:latin typeface="Arial" pitchFamily="18"/>
                <a:ea typeface="Microsoft YaHei" pitchFamily="2"/>
                <a:cs typeface="Mangal" pitchFamily="2"/>
              </a:rPr>
              <a:t>Assuming that our ranking is based on a score, we just add another column. </a:t>
            </a:r>
            <a:endParaRPr lang="en-US" dirty="0">
              <a:latin typeface="Arial" pitchFamily="18"/>
              <a:ea typeface="Microsoft YaHei" pitchFamily="2"/>
              <a:cs typeface="Mangal" pitchFamily="2"/>
            </a:endParaRPr>
          </a:p>
        </p:txBody>
      </p:sp>
    </p:spTree>
    <p:extLst>
      <p:ext uri="{BB962C8B-B14F-4D97-AF65-F5344CB8AC3E}">
        <p14:creationId xmlns:p14="http://schemas.microsoft.com/office/powerpoint/2010/main" val="37484930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solidFill>
            <a:srgbClr val="729FCF"/>
          </a:solidFill>
          <a:ln w="25400">
            <a:solidFill>
              <a:srgbClr val="3465AF"/>
            </a:solidFill>
            <a:prstDash val="solid"/>
          </a:ln>
        </p:spPr>
      </p:sp>
      <p:sp>
        <p:nvSpPr>
          <p:cNvPr id="3" name="Notizenplatzhalter 2"/>
          <p:cNvSpPr txBox="1">
            <a:spLocks noGrp="1"/>
          </p:cNvSpPr>
          <p:nvPr>
            <p:ph type="body" sz="quarter" idx="1"/>
          </p:nvPr>
        </p:nvSpPr>
        <p:spPr>
          <a:xfrm>
            <a:off x="685800" y="4343400"/>
            <a:ext cx="5486400" cy="14865608"/>
          </a:xfrm>
        </p:spPr>
        <p:txBody>
          <a:bodyPr>
            <a:spAutoFit/>
          </a:bodyPr>
          <a:lstStyle/>
          <a:p>
            <a:pPr lvl="0"/>
            <a:r>
              <a:rPr lang="en-US" dirty="0" smtClean="0">
                <a:latin typeface="Arial" pitchFamily="18"/>
                <a:ea typeface="Microsoft YaHei" pitchFamily="2"/>
                <a:cs typeface="Mangal" pitchFamily="2"/>
              </a:rPr>
              <a:t>No we directly</a:t>
            </a:r>
            <a:r>
              <a:rPr lang="en-US" baseline="0" dirty="0" smtClean="0">
                <a:latin typeface="Arial" pitchFamily="18"/>
                <a:ea typeface="Microsoft YaHei" pitchFamily="2"/>
                <a:cs typeface="Mangal" pitchFamily="2"/>
              </a:rPr>
              <a:t> spot the rank of item </a:t>
            </a:r>
            <a:r>
              <a:rPr lang="en-US" baseline="0" dirty="0" err="1" smtClean="0">
                <a:latin typeface="Arial" pitchFamily="18"/>
                <a:ea typeface="Microsoft YaHei" pitchFamily="2"/>
                <a:cs typeface="Mangal" pitchFamily="2"/>
              </a:rPr>
              <a:t>item</a:t>
            </a:r>
            <a:r>
              <a:rPr lang="en-US" baseline="0" dirty="0" smtClean="0">
                <a:latin typeface="Arial" pitchFamily="18"/>
                <a:ea typeface="Microsoft YaHei" pitchFamily="2"/>
                <a:cs typeface="Mangal" pitchFamily="2"/>
              </a:rPr>
              <a:t>. </a:t>
            </a:r>
          </a:p>
          <a:p>
            <a:pPr lvl="0"/>
            <a:endParaRPr lang="en-US" baseline="0" dirty="0" smtClean="0">
              <a:latin typeface="Arial" pitchFamily="18"/>
              <a:ea typeface="Microsoft YaHei" pitchFamily="2"/>
              <a:cs typeface="Mangal" pitchFamily="2"/>
            </a:endParaRPr>
          </a:p>
          <a:p>
            <a:pPr lvl="0"/>
            <a:r>
              <a:rPr lang="en-US" baseline="0" dirty="0" smtClean="0">
                <a:latin typeface="Arial" pitchFamily="18"/>
                <a:ea typeface="Microsoft YaHei" pitchFamily="2"/>
                <a:cs typeface="Mangal" pitchFamily="2"/>
              </a:rPr>
              <a:t>However we can‘t see, why MIT is at the first place and whether it is by far the best or not</a:t>
            </a:r>
          </a:p>
          <a:p>
            <a:pPr lvl="0"/>
            <a:endParaRPr lang="en-US" baseline="0" dirty="0" smtClean="0">
              <a:latin typeface="Arial" pitchFamily="18"/>
              <a:ea typeface="Microsoft YaHei" pitchFamily="2"/>
              <a:cs typeface="Mangal" pitchFamily="2"/>
            </a:endParaRPr>
          </a:p>
          <a:p>
            <a:pPr lvl="0"/>
            <a:r>
              <a:rPr lang="en-US" baseline="0" dirty="0" smtClean="0">
                <a:latin typeface="Arial" pitchFamily="18"/>
                <a:ea typeface="Microsoft YaHei" pitchFamily="2"/>
                <a:cs typeface="Mangal" pitchFamily="2"/>
              </a:rPr>
              <a:t>So the second requirement is to encode the cause of the rank</a:t>
            </a:r>
          </a:p>
          <a:p>
            <a:pPr lvl="0"/>
            <a:endParaRPr lang="en-US" baseline="0" dirty="0" smtClean="0">
              <a:latin typeface="Arial" pitchFamily="18"/>
              <a:ea typeface="Microsoft YaHei" pitchFamily="2"/>
              <a:cs typeface="Mangal" pitchFamily="2"/>
            </a:endParaRPr>
          </a:p>
          <a:p>
            <a:pPr lvl="0"/>
            <a:r>
              <a:rPr lang="en-US" baseline="0" dirty="0" smtClean="0">
                <a:latin typeface="Arial" pitchFamily="18"/>
                <a:ea typeface="Microsoft YaHei" pitchFamily="2"/>
                <a:cs typeface="Mangal" pitchFamily="2"/>
              </a:rPr>
              <a:t>Assuming that our ranking is based on a score, we just add another column. </a:t>
            </a:r>
            <a:endParaRPr lang="en-US" dirty="0">
              <a:latin typeface="Arial" pitchFamily="18"/>
              <a:ea typeface="Microsoft YaHei" pitchFamily="2"/>
              <a:cs typeface="Mangal" pitchFamily="2"/>
            </a:endParaRPr>
          </a:p>
        </p:txBody>
      </p:sp>
    </p:spTree>
    <p:extLst>
      <p:ext uri="{BB962C8B-B14F-4D97-AF65-F5344CB8AC3E}">
        <p14:creationId xmlns:p14="http://schemas.microsoft.com/office/powerpoint/2010/main" val="380891401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solidFill>
            <a:srgbClr val="729FCF"/>
          </a:solidFill>
          <a:ln w="25400">
            <a:solidFill>
              <a:srgbClr val="3465AF"/>
            </a:solidFill>
            <a:prstDash val="solid"/>
          </a:ln>
        </p:spPr>
      </p:sp>
      <p:sp>
        <p:nvSpPr>
          <p:cNvPr id="3" name="Notizenplatzhalter 2"/>
          <p:cNvSpPr txBox="1">
            <a:spLocks noGrp="1"/>
          </p:cNvSpPr>
          <p:nvPr>
            <p:ph type="body" sz="quarter" idx="1"/>
          </p:nvPr>
        </p:nvSpPr>
        <p:spPr>
          <a:xfrm>
            <a:off x="685800" y="4343400"/>
            <a:ext cx="5486400" cy="17820263"/>
          </a:xfrm>
        </p:spPr>
        <p:txBody>
          <a:bodyPr>
            <a:spAutoFit/>
          </a:bodyPr>
          <a:lstStyle/>
          <a:p>
            <a:pPr lvl="0"/>
            <a:r>
              <a:rPr lang="en-US" dirty="0" smtClean="0">
                <a:latin typeface="Arial" pitchFamily="18"/>
                <a:ea typeface="Microsoft YaHei" pitchFamily="2"/>
                <a:cs typeface="Mangal" pitchFamily="2"/>
              </a:rPr>
              <a:t>For</a:t>
            </a:r>
            <a:r>
              <a:rPr lang="en-US" baseline="0" dirty="0" smtClean="0">
                <a:latin typeface="Arial" pitchFamily="18"/>
                <a:ea typeface="Microsoft YaHei" pitchFamily="2"/>
                <a:cs typeface="Mangal" pitchFamily="2"/>
              </a:rPr>
              <a:t> simpler interpretation, we can also use bars for the scores.</a:t>
            </a:r>
          </a:p>
          <a:p>
            <a:pPr lvl="0"/>
            <a:endParaRPr lang="en-US" baseline="0" dirty="0" smtClean="0">
              <a:latin typeface="Arial" pitchFamily="18"/>
              <a:ea typeface="Microsoft YaHei" pitchFamily="2"/>
              <a:cs typeface="Mangal" pitchFamily="2"/>
            </a:endParaRPr>
          </a:p>
          <a:p>
            <a:pPr lvl="0"/>
            <a:r>
              <a:rPr lang="en-US" baseline="0" dirty="0" smtClean="0">
                <a:latin typeface="Arial" pitchFamily="18"/>
                <a:ea typeface="Microsoft YaHei" pitchFamily="2"/>
                <a:cs typeface="Mangal" pitchFamily="2"/>
              </a:rPr>
              <a:t>Now we can easy see that MIT and Harvard are quite close together. … it is a close call</a:t>
            </a:r>
          </a:p>
          <a:p>
            <a:pPr lvl="0"/>
            <a:endParaRPr lang="en-US" baseline="0" dirty="0" smtClean="0">
              <a:latin typeface="Arial" pitchFamily="18"/>
              <a:ea typeface="Microsoft YaHei" pitchFamily="2"/>
              <a:cs typeface="Mangal" pitchFamily="2"/>
            </a:endParaRPr>
          </a:p>
          <a:p>
            <a:pPr lvl="0"/>
            <a:r>
              <a:rPr lang="en-US" baseline="0" dirty="0" smtClean="0">
                <a:latin typeface="Arial" pitchFamily="18"/>
                <a:ea typeface="Microsoft YaHei" pitchFamily="2"/>
                <a:cs typeface="Mangal" pitchFamily="2"/>
              </a:rPr>
              <a:t>That more or less everything you can do about single attribute rankings. But since we are talking the more complex multiple attribute rankings. The next logical requirement is to support multiple attributes.</a:t>
            </a:r>
          </a:p>
          <a:p>
            <a:pPr lvl="0"/>
            <a:endParaRPr lang="en-US" baseline="0" dirty="0" smtClean="0">
              <a:latin typeface="Arial" pitchFamily="18"/>
              <a:ea typeface="Microsoft YaHei" pitchFamily="2"/>
              <a:cs typeface="Mangal" pitchFamily="2"/>
            </a:endParaRPr>
          </a:p>
          <a:p>
            <a:pPr lvl="0"/>
            <a:endParaRPr lang="en-US" baseline="0" dirty="0" smtClean="0">
              <a:latin typeface="Arial" pitchFamily="18"/>
              <a:ea typeface="Microsoft YaHei" pitchFamily="2"/>
              <a:cs typeface="Mangal" pitchFamily="2"/>
            </a:endParaRPr>
          </a:p>
        </p:txBody>
      </p:sp>
    </p:spTree>
    <p:extLst>
      <p:ext uri="{BB962C8B-B14F-4D97-AF65-F5344CB8AC3E}">
        <p14:creationId xmlns:p14="http://schemas.microsoft.com/office/powerpoint/2010/main" val="3581530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EF3A073-D8C2-4133-A67E-A828A6A31404}" type="slidenum">
              <a:rPr lang="en-GB" smtClean="0">
                <a:solidFill>
                  <a:prstClr val="black"/>
                </a:solidFill>
              </a:rPr>
              <a:pPr/>
              <a:t>11</a:t>
            </a:fld>
            <a:endParaRPr lang="en-GB" dirty="0">
              <a:solidFill>
                <a:prstClr val="black"/>
              </a:solidFill>
            </a:endParaRPr>
          </a:p>
        </p:txBody>
      </p:sp>
    </p:spTree>
    <p:extLst>
      <p:ext uri="{BB962C8B-B14F-4D97-AF65-F5344CB8AC3E}">
        <p14:creationId xmlns:p14="http://schemas.microsoft.com/office/powerpoint/2010/main" val="427994664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solidFill>
            <a:srgbClr val="729FCF"/>
          </a:solidFill>
          <a:ln w="25400">
            <a:solidFill>
              <a:srgbClr val="3465AF"/>
            </a:solidFill>
            <a:prstDash val="solid"/>
          </a:ln>
        </p:spPr>
      </p:sp>
      <p:sp>
        <p:nvSpPr>
          <p:cNvPr id="3" name="Notizenplatzhalter 2"/>
          <p:cNvSpPr txBox="1">
            <a:spLocks noGrp="1"/>
          </p:cNvSpPr>
          <p:nvPr>
            <p:ph type="body" sz="quarter" idx="1"/>
          </p:nvPr>
        </p:nvSpPr>
        <p:spPr>
          <a:xfrm>
            <a:off x="685800" y="4343400"/>
            <a:ext cx="5486400" cy="17820263"/>
          </a:xfrm>
        </p:spPr>
        <p:txBody>
          <a:bodyPr>
            <a:spAutoFit/>
          </a:bodyPr>
          <a:lstStyle/>
          <a:p>
            <a:pPr lvl="0"/>
            <a:r>
              <a:rPr lang="en-US" dirty="0" smtClean="0">
                <a:latin typeface="Arial" pitchFamily="18"/>
                <a:ea typeface="Microsoft YaHei" pitchFamily="2"/>
                <a:cs typeface="Mangal" pitchFamily="2"/>
              </a:rPr>
              <a:t>For</a:t>
            </a:r>
            <a:r>
              <a:rPr lang="en-US" baseline="0" dirty="0" smtClean="0">
                <a:latin typeface="Arial" pitchFamily="18"/>
                <a:ea typeface="Microsoft YaHei" pitchFamily="2"/>
                <a:cs typeface="Mangal" pitchFamily="2"/>
              </a:rPr>
              <a:t> simpler interpretation, we can also use bars for the scores.</a:t>
            </a:r>
          </a:p>
          <a:p>
            <a:pPr lvl="0"/>
            <a:endParaRPr lang="en-US" baseline="0" dirty="0" smtClean="0">
              <a:latin typeface="Arial" pitchFamily="18"/>
              <a:ea typeface="Microsoft YaHei" pitchFamily="2"/>
              <a:cs typeface="Mangal" pitchFamily="2"/>
            </a:endParaRPr>
          </a:p>
          <a:p>
            <a:pPr lvl="0"/>
            <a:r>
              <a:rPr lang="en-US" baseline="0" dirty="0" smtClean="0">
                <a:latin typeface="Arial" pitchFamily="18"/>
                <a:ea typeface="Microsoft YaHei" pitchFamily="2"/>
                <a:cs typeface="Mangal" pitchFamily="2"/>
              </a:rPr>
              <a:t>Now we can easy see that MIT and Harvard are quite close together.</a:t>
            </a:r>
          </a:p>
          <a:p>
            <a:pPr lvl="0"/>
            <a:endParaRPr lang="en-US" baseline="0" dirty="0" smtClean="0">
              <a:latin typeface="Arial" pitchFamily="18"/>
              <a:ea typeface="Microsoft YaHei" pitchFamily="2"/>
              <a:cs typeface="Mangal" pitchFamily="2"/>
            </a:endParaRPr>
          </a:p>
          <a:p>
            <a:pPr lvl="0"/>
            <a:r>
              <a:rPr lang="en-US" baseline="0" dirty="0" smtClean="0">
                <a:latin typeface="Arial" pitchFamily="18"/>
                <a:ea typeface="Microsoft YaHei" pitchFamily="2"/>
                <a:cs typeface="Mangal" pitchFamily="2"/>
              </a:rPr>
              <a:t>That more or less everything you can do about single attribute rankings. But since we are talking the more complex </a:t>
            </a:r>
            <a:r>
              <a:rPr lang="en-US" baseline="0" smtClean="0">
                <a:latin typeface="Arial" pitchFamily="18"/>
                <a:ea typeface="Microsoft YaHei" pitchFamily="2"/>
                <a:cs typeface="Mangal" pitchFamily="2"/>
              </a:rPr>
              <a:t>multiple attribute </a:t>
            </a:r>
            <a:r>
              <a:rPr lang="en-US" baseline="0" dirty="0" smtClean="0">
                <a:latin typeface="Arial" pitchFamily="18"/>
                <a:ea typeface="Microsoft YaHei" pitchFamily="2"/>
                <a:cs typeface="Mangal" pitchFamily="2"/>
              </a:rPr>
              <a:t>rankings. The next logical requirement is to support multiple attributes.</a:t>
            </a:r>
          </a:p>
          <a:p>
            <a:pPr lvl="0"/>
            <a:endParaRPr lang="en-US" baseline="0" dirty="0" smtClean="0">
              <a:latin typeface="Arial" pitchFamily="18"/>
              <a:ea typeface="Microsoft YaHei" pitchFamily="2"/>
              <a:cs typeface="Mangal" pitchFamily="2"/>
            </a:endParaRPr>
          </a:p>
          <a:p>
            <a:pPr lvl="0"/>
            <a:endParaRPr lang="en-US" baseline="0" dirty="0" smtClean="0">
              <a:latin typeface="Arial" pitchFamily="18"/>
              <a:ea typeface="Microsoft YaHei" pitchFamily="2"/>
              <a:cs typeface="Mangal" pitchFamily="2"/>
            </a:endParaRPr>
          </a:p>
        </p:txBody>
      </p:sp>
    </p:spTree>
    <p:extLst>
      <p:ext uri="{BB962C8B-B14F-4D97-AF65-F5344CB8AC3E}">
        <p14:creationId xmlns:p14="http://schemas.microsoft.com/office/powerpoint/2010/main" val="3664260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solidFill>
            <a:srgbClr val="729FCF"/>
          </a:solidFill>
          <a:ln w="25400">
            <a:solidFill>
              <a:srgbClr val="3465AF"/>
            </a:solidFill>
            <a:prstDash val="solid"/>
          </a:ln>
        </p:spPr>
      </p:sp>
      <p:sp>
        <p:nvSpPr>
          <p:cNvPr id="3" name="Notizenplatzhalter 2"/>
          <p:cNvSpPr txBox="1">
            <a:spLocks noGrp="1"/>
          </p:cNvSpPr>
          <p:nvPr>
            <p:ph type="body" sz="quarter" idx="1"/>
          </p:nvPr>
        </p:nvSpPr>
        <p:spPr>
          <a:xfrm>
            <a:off x="685800" y="4343400"/>
            <a:ext cx="5486400" cy="17820263"/>
          </a:xfrm>
        </p:spPr>
        <p:txBody>
          <a:bodyPr>
            <a:spAutoFit/>
          </a:bodyPr>
          <a:lstStyle/>
          <a:p>
            <a:pPr lvl="0"/>
            <a:r>
              <a:rPr lang="en-US" dirty="0" smtClean="0">
                <a:latin typeface="Arial" pitchFamily="18"/>
                <a:ea typeface="Microsoft YaHei" pitchFamily="2"/>
                <a:cs typeface="Mangal" pitchFamily="2"/>
              </a:rPr>
              <a:t>For</a:t>
            </a:r>
            <a:r>
              <a:rPr lang="en-US" baseline="0" dirty="0" smtClean="0">
                <a:latin typeface="Arial" pitchFamily="18"/>
                <a:ea typeface="Microsoft YaHei" pitchFamily="2"/>
                <a:cs typeface="Mangal" pitchFamily="2"/>
              </a:rPr>
              <a:t> simpler interpretation, we can also use bars for the scores.</a:t>
            </a:r>
          </a:p>
          <a:p>
            <a:pPr lvl="0"/>
            <a:endParaRPr lang="en-US" baseline="0" dirty="0" smtClean="0">
              <a:latin typeface="Arial" pitchFamily="18"/>
              <a:ea typeface="Microsoft YaHei" pitchFamily="2"/>
              <a:cs typeface="Mangal" pitchFamily="2"/>
            </a:endParaRPr>
          </a:p>
          <a:p>
            <a:pPr lvl="0"/>
            <a:r>
              <a:rPr lang="en-US" baseline="0" dirty="0" smtClean="0">
                <a:latin typeface="Arial" pitchFamily="18"/>
                <a:ea typeface="Microsoft YaHei" pitchFamily="2"/>
                <a:cs typeface="Mangal" pitchFamily="2"/>
              </a:rPr>
              <a:t>Now we can easy see that MIT and Harvard are quite close together.</a:t>
            </a:r>
          </a:p>
          <a:p>
            <a:pPr lvl="0"/>
            <a:endParaRPr lang="en-US" baseline="0" dirty="0" smtClean="0">
              <a:latin typeface="Arial" pitchFamily="18"/>
              <a:ea typeface="Microsoft YaHei" pitchFamily="2"/>
              <a:cs typeface="Mangal" pitchFamily="2"/>
            </a:endParaRPr>
          </a:p>
          <a:p>
            <a:pPr lvl="0"/>
            <a:r>
              <a:rPr lang="en-US" baseline="0" dirty="0" smtClean="0">
                <a:latin typeface="Arial" pitchFamily="18"/>
                <a:ea typeface="Microsoft YaHei" pitchFamily="2"/>
                <a:cs typeface="Mangal" pitchFamily="2"/>
              </a:rPr>
              <a:t>That more or less everything you can do about single attribute rankings. But since we are talking the more complex </a:t>
            </a:r>
            <a:r>
              <a:rPr lang="en-US" baseline="0" smtClean="0">
                <a:latin typeface="Arial" pitchFamily="18"/>
                <a:ea typeface="Microsoft YaHei" pitchFamily="2"/>
                <a:cs typeface="Mangal" pitchFamily="2"/>
              </a:rPr>
              <a:t>multiple attribute </a:t>
            </a:r>
            <a:r>
              <a:rPr lang="en-US" baseline="0" dirty="0" smtClean="0">
                <a:latin typeface="Arial" pitchFamily="18"/>
                <a:ea typeface="Microsoft YaHei" pitchFamily="2"/>
                <a:cs typeface="Mangal" pitchFamily="2"/>
              </a:rPr>
              <a:t>rankings. The next logical requirement is to support multiple attributes.</a:t>
            </a:r>
          </a:p>
          <a:p>
            <a:pPr lvl="0"/>
            <a:endParaRPr lang="en-US" baseline="0" dirty="0" smtClean="0">
              <a:latin typeface="Arial" pitchFamily="18"/>
              <a:ea typeface="Microsoft YaHei" pitchFamily="2"/>
              <a:cs typeface="Mangal" pitchFamily="2"/>
            </a:endParaRPr>
          </a:p>
          <a:p>
            <a:pPr lvl="0"/>
            <a:endParaRPr lang="en-US" baseline="0" dirty="0" smtClean="0">
              <a:latin typeface="Arial" pitchFamily="18"/>
              <a:ea typeface="Microsoft YaHei" pitchFamily="2"/>
              <a:cs typeface="Mangal" pitchFamily="2"/>
            </a:endParaRPr>
          </a:p>
        </p:txBody>
      </p:sp>
    </p:spTree>
    <p:extLst>
      <p:ext uri="{BB962C8B-B14F-4D97-AF65-F5344CB8AC3E}">
        <p14:creationId xmlns:p14="http://schemas.microsoft.com/office/powerpoint/2010/main" val="16352823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solidFill>
            <a:srgbClr val="729FCF"/>
          </a:solidFill>
          <a:ln w="25400">
            <a:solidFill>
              <a:srgbClr val="3465AF"/>
            </a:solidFill>
            <a:prstDash val="solid"/>
          </a:ln>
        </p:spPr>
      </p:sp>
      <p:sp>
        <p:nvSpPr>
          <p:cNvPr id="3" name="Notizenplatzhalter 2"/>
          <p:cNvSpPr txBox="1">
            <a:spLocks noGrp="1"/>
          </p:cNvSpPr>
          <p:nvPr>
            <p:ph type="body" sz="quarter" idx="1"/>
          </p:nvPr>
        </p:nvSpPr>
        <p:spPr>
          <a:xfrm>
            <a:off x="685800" y="4343400"/>
            <a:ext cx="5486400" cy="12649617"/>
          </a:xfrm>
        </p:spPr>
        <p:txBody>
          <a:bodyPr>
            <a:spAutoFit/>
          </a:bodyPr>
          <a:lstStyle/>
          <a:p>
            <a:pPr lvl="0"/>
            <a:r>
              <a:rPr lang="en-US" dirty="0" smtClean="0">
                <a:latin typeface="Arial" pitchFamily="18"/>
                <a:ea typeface="Microsoft YaHei" pitchFamily="2"/>
                <a:cs typeface="Mangal" pitchFamily="2"/>
              </a:rPr>
              <a:t>In</a:t>
            </a:r>
            <a:r>
              <a:rPr lang="en-US" baseline="0" dirty="0" smtClean="0">
                <a:latin typeface="Arial" pitchFamily="18"/>
                <a:ea typeface="Microsoft YaHei" pitchFamily="2"/>
                <a:cs typeface="Mangal" pitchFamily="2"/>
              </a:rPr>
              <a:t> our case we assume that the final score is combination of multiple other attributes. In our example A,B, and C.</a:t>
            </a:r>
          </a:p>
          <a:p>
            <a:pPr lvl="0"/>
            <a:endParaRPr lang="en-US" baseline="0" dirty="0" smtClean="0">
              <a:latin typeface="Arial" pitchFamily="18"/>
              <a:ea typeface="Microsoft YaHei" pitchFamily="2"/>
              <a:cs typeface="Mangal" pitchFamily="2"/>
            </a:endParaRPr>
          </a:p>
          <a:p>
            <a:pPr lvl="0"/>
            <a:r>
              <a:rPr lang="en-US" baseline="0" dirty="0" smtClean="0">
                <a:latin typeface="Arial" pitchFamily="18"/>
                <a:ea typeface="Microsoft YaHei" pitchFamily="2"/>
                <a:cs typeface="Mangal" pitchFamily="2"/>
              </a:rPr>
              <a:t>Depending on the combiner function, there are various existing ways to encode and show the attributes. </a:t>
            </a:r>
          </a:p>
          <a:p>
            <a:pPr lvl="0"/>
            <a:endParaRPr lang="en-US" baseline="0" dirty="0" smtClean="0">
              <a:latin typeface="Arial" pitchFamily="18"/>
              <a:ea typeface="Microsoft YaHei" pitchFamily="2"/>
              <a:cs typeface="Mangal" pitchFamily="2"/>
            </a:endParaRPr>
          </a:p>
          <a:p>
            <a:pPr lvl="0"/>
            <a:endParaRPr lang="en-US" dirty="0">
              <a:latin typeface="Arial" pitchFamily="18"/>
              <a:ea typeface="Microsoft YaHei" pitchFamily="2"/>
              <a:cs typeface="Mangal" pitchFamily="2"/>
            </a:endParaRPr>
          </a:p>
        </p:txBody>
      </p:sp>
    </p:spTree>
    <p:extLst>
      <p:ext uri="{BB962C8B-B14F-4D97-AF65-F5344CB8AC3E}">
        <p14:creationId xmlns:p14="http://schemas.microsoft.com/office/powerpoint/2010/main" val="120206753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solidFill>
            <a:srgbClr val="729FCF"/>
          </a:solidFill>
          <a:ln w="25400">
            <a:solidFill>
              <a:srgbClr val="3465AF"/>
            </a:solidFill>
            <a:prstDash val="solid"/>
          </a:ln>
        </p:spPr>
      </p:sp>
      <p:sp>
        <p:nvSpPr>
          <p:cNvPr id="3" name="Notizenplatzhalter 2"/>
          <p:cNvSpPr txBox="1">
            <a:spLocks noGrp="1"/>
          </p:cNvSpPr>
          <p:nvPr>
            <p:ph type="body" sz="quarter" idx="1"/>
          </p:nvPr>
        </p:nvSpPr>
        <p:spPr/>
        <p:txBody>
          <a:bodyPr/>
          <a:lstStyle/>
          <a:p>
            <a:pPr lvl="0"/>
            <a:r>
              <a:rPr lang="en-US" dirty="0" smtClean="0">
                <a:latin typeface="Arial" pitchFamily="18"/>
                <a:ea typeface="Microsoft YaHei" pitchFamily="2"/>
                <a:cs typeface="Mangal" pitchFamily="2"/>
              </a:rPr>
              <a:t>A combiner</a:t>
            </a:r>
            <a:r>
              <a:rPr lang="en-US" baseline="0" dirty="0" smtClean="0">
                <a:latin typeface="Arial" pitchFamily="18"/>
                <a:ea typeface="Microsoft YaHei" pitchFamily="2"/>
                <a:cs typeface="Mangal" pitchFamily="2"/>
              </a:rPr>
              <a:t> functions  can be anything. </a:t>
            </a:r>
          </a:p>
          <a:p>
            <a:pPr lvl="0"/>
            <a:endParaRPr lang="en-US" baseline="0" dirty="0" smtClean="0">
              <a:latin typeface="Arial" pitchFamily="18"/>
              <a:ea typeface="Microsoft YaHei" pitchFamily="2"/>
              <a:cs typeface="Mangal" pitchFamily="2"/>
            </a:endParaRPr>
          </a:p>
          <a:p>
            <a:pPr lvl="0"/>
            <a:r>
              <a:rPr lang="en-US" baseline="0" dirty="0" smtClean="0">
                <a:latin typeface="Arial" pitchFamily="18"/>
                <a:ea typeface="Microsoft YaHei" pitchFamily="2"/>
                <a:cs typeface="Mangal" pitchFamily="2"/>
              </a:rPr>
              <a:t>The simplest one is a weighted sum. It means that an item has a high score if all combined attributes has a high value. </a:t>
            </a:r>
          </a:p>
          <a:p>
            <a:pPr lvl="0"/>
            <a:endParaRPr lang="en-US" baseline="0" dirty="0" smtClean="0">
              <a:latin typeface="Arial" pitchFamily="18"/>
              <a:ea typeface="Microsoft YaHei" pitchFamily="2"/>
              <a:cs typeface="Mangal" pitchFamily="2"/>
            </a:endParaRPr>
          </a:p>
          <a:p>
            <a:pPr lvl="0"/>
            <a:r>
              <a:rPr lang="en-US" baseline="0" dirty="0" smtClean="0">
                <a:latin typeface="Arial" pitchFamily="18"/>
                <a:ea typeface="Microsoft YaHei" pitchFamily="2"/>
                <a:cs typeface="Mangal" pitchFamily="2"/>
              </a:rPr>
              <a:t>In </a:t>
            </a:r>
            <a:r>
              <a:rPr lang="en-US" baseline="0" dirty="0" err="1" smtClean="0">
                <a:latin typeface="Arial" pitchFamily="18"/>
                <a:ea typeface="Microsoft YaHei" pitchFamily="2"/>
                <a:cs typeface="Mangal" pitchFamily="2"/>
              </a:rPr>
              <a:t>constrast</a:t>
            </a:r>
            <a:r>
              <a:rPr lang="en-US" baseline="0" dirty="0" smtClean="0">
                <a:latin typeface="Arial" pitchFamily="18"/>
                <a:ea typeface="Microsoft YaHei" pitchFamily="2"/>
                <a:cs typeface="Mangal" pitchFamily="2"/>
              </a:rPr>
              <a:t> to that the maximum operation can be interpreted as that an item has a high score if any attribute is high</a:t>
            </a:r>
          </a:p>
          <a:p>
            <a:pPr lvl="0"/>
            <a:endParaRPr lang="en-US" baseline="0" dirty="0" smtClean="0">
              <a:latin typeface="Arial" pitchFamily="18"/>
              <a:ea typeface="Microsoft YaHei" pitchFamily="2"/>
              <a:cs typeface="Mangal" pitchFamily="2"/>
            </a:endParaRPr>
          </a:p>
          <a:p>
            <a:pPr lvl="0"/>
            <a:r>
              <a:rPr lang="en-US" baseline="0" dirty="0" smtClean="0">
                <a:latin typeface="Arial" pitchFamily="18"/>
                <a:ea typeface="Microsoft YaHei" pitchFamily="2"/>
                <a:cs typeface="Mangal" pitchFamily="2"/>
              </a:rPr>
              <a:t>But there are plenty of other combiner functions out there. Like Product Nesting and so on</a:t>
            </a:r>
          </a:p>
          <a:p>
            <a:pPr lvl="0"/>
            <a:endParaRPr lang="en-US" baseline="0" dirty="0" smtClean="0">
              <a:latin typeface="Arial" pitchFamily="18"/>
              <a:ea typeface="Microsoft YaHei" pitchFamily="2"/>
              <a:cs typeface="Mangal" pitchFamily="2"/>
            </a:endParaRPr>
          </a:p>
          <a:p>
            <a:pPr lvl="0"/>
            <a:r>
              <a:rPr lang="en-US" baseline="0" dirty="0" smtClean="0">
                <a:latin typeface="Arial" pitchFamily="18"/>
                <a:ea typeface="Microsoft YaHei" pitchFamily="2"/>
                <a:cs typeface="Mangal" pitchFamily="2"/>
              </a:rPr>
              <a:t>In LineUp we are calling the </a:t>
            </a:r>
            <a:r>
              <a:rPr lang="en-US" baseline="0" dirty="0" err="1" smtClean="0">
                <a:latin typeface="Arial" pitchFamily="18"/>
                <a:ea typeface="Microsoft YaHei" pitchFamily="2"/>
                <a:cs typeface="Mangal" pitchFamily="2"/>
              </a:rPr>
              <a:t>weightet</a:t>
            </a:r>
            <a:r>
              <a:rPr lang="en-US" baseline="0" dirty="0" smtClean="0">
                <a:latin typeface="Arial" pitchFamily="18"/>
                <a:ea typeface="Microsoft YaHei" pitchFamily="2"/>
                <a:cs typeface="Mangal" pitchFamily="2"/>
              </a:rPr>
              <a:t> sum the serial combiner and the maximum a parallel combiner. </a:t>
            </a:r>
          </a:p>
          <a:p>
            <a:pPr lvl="0"/>
            <a:endParaRPr lang="en-US" baseline="0" dirty="0" smtClean="0">
              <a:latin typeface="Arial" pitchFamily="18"/>
              <a:ea typeface="Microsoft YaHei" pitchFamily="2"/>
              <a:cs typeface="Mangal" pitchFamily="2"/>
            </a:endParaRPr>
          </a:p>
          <a:p>
            <a:pPr lvl="0"/>
            <a:r>
              <a:rPr lang="en-US" baseline="0" dirty="0" smtClean="0">
                <a:latin typeface="Arial" pitchFamily="18"/>
                <a:ea typeface="Microsoft YaHei" pitchFamily="2"/>
                <a:cs typeface="Mangal" pitchFamily="2"/>
              </a:rPr>
              <a:t>In addition, LineUp supports all the others by providing a generic </a:t>
            </a:r>
            <a:r>
              <a:rPr lang="en-US" baseline="0" dirty="0" err="1" smtClean="0">
                <a:latin typeface="Arial" pitchFamily="18"/>
                <a:ea typeface="Microsoft YaHei" pitchFamily="2"/>
                <a:cs typeface="Mangal" pitchFamily="2"/>
              </a:rPr>
              <a:t>javascript</a:t>
            </a:r>
            <a:r>
              <a:rPr lang="en-US" baseline="0" dirty="0" smtClean="0">
                <a:latin typeface="Arial" pitchFamily="18"/>
                <a:ea typeface="Microsoft YaHei" pitchFamily="2"/>
                <a:cs typeface="Mangal" pitchFamily="2"/>
              </a:rPr>
              <a:t> editor, in which you can type in the formula similar to Excel.</a:t>
            </a:r>
          </a:p>
          <a:p>
            <a:pPr lvl="0"/>
            <a:endParaRPr lang="en-US" baseline="0" dirty="0" smtClean="0">
              <a:latin typeface="Arial" pitchFamily="18"/>
              <a:ea typeface="Microsoft YaHei" pitchFamily="2"/>
              <a:cs typeface="Mangal" pitchFamily="2"/>
            </a:endParaRPr>
          </a:p>
          <a:p>
            <a:pPr lvl="0"/>
            <a:r>
              <a:rPr lang="en-US" baseline="0" dirty="0" smtClean="0">
                <a:latin typeface="Arial" pitchFamily="18"/>
                <a:ea typeface="Microsoft YaHei" pitchFamily="2"/>
                <a:cs typeface="Mangal" pitchFamily="2"/>
              </a:rPr>
              <a:t>While we have special visual encodings for the first two ones, the formula based is simply represented by its result.</a:t>
            </a:r>
          </a:p>
          <a:p>
            <a:pPr lvl="0"/>
            <a:endParaRPr lang="en-US" baseline="0" dirty="0" smtClean="0">
              <a:latin typeface="Arial" pitchFamily="18"/>
              <a:ea typeface="Microsoft YaHei" pitchFamily="2"/>
              <a:cs typeface="Mangal" pitchFamily="2"/>
            </a:endParaRPr>
          </a:p>
          <a:p>
            <a:pPr lvl="0"/>
            <a:endParaRPr lang="en-US" baseline="0" dirty="0" smtClean="0">
              <a:latin typeface="Arial" pitchFamily="18"/>
              <a:ea typeface="Microsoft YaHei" pitchFamily="2"/>
              <a:cs typeface="Mangal" pitchFamily="2"/>
            </a:endParaRPr>
          </a:p>
        </p:txBody>
      </p:sp>
    </p:spTree>
    <p:extLst>
      <p:ext uri="{BB962C8B-B14F-4D97-AF65-F5344CB8AC3E}">
        <p14:creationId xmlns:p14="http://schemas.microsoft.com/office/powerpoint/2010/main" val="414557721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solidFill>
            <a:srgbClr val="729FCF"/>
          </a:solidFill>
          <a:ln w="25400">
            <a:solidFill>
              <a:srgbClr val="3465AF"/>
            </a:solidFill>
            <a:prstDash val="solid"/>
          </a:ln>
        </p:spPr>
      </p:sp>
      <p:sp>
        <p:nvSpPr>
          <p:cNvPr id="3" name="Notizenplatzhalter 2"/>
          <p:cNvSpPr txBox="1">
            <a:spLocks noGrp="1"/>
          </p:cNvSpPr>
          <p:nvPr>
            <p:ph type="body" sz="quarter" idx="1"/>
          </p:nvPr>
        </p:nvSpPr>
        <p:spPr/>
        <p:txBody>
          <a:bodyPr/>
          <a:lstStyle/>
          <a:p>
            <a:pPr lvl="0"/>
            <a:r>
              <a:rPr lang="de-AT" dirty="0" err="1" smtClean="0">
                <a:latin typeface="Arial" pitchFamily="18"/>
                <a:ea typeface="Microsoft YaHei" pitchFamily="2"/>
                <a:cs typeface="Mangal" pitchFamily="2"/>
              </a:rPr>
              <a:t>We</a:t>
            </a:r>
            <a:r>
              <a:rPr lang="de-AT" dirty="0" smtClean="0">
                <a:latin typeface="Arial" pitchFamily="18"/>
                <a:ea typeface="Microsoft YaHei" pitchFamily="2"/>
                <a:cs typeface="Mangal" pitchFamily="2"/>
              </a:rPr>
              <a:t> </a:t>
            </a:r>
            <a:r>
              <a:rPr lang="de-AT" dirty="0" err="1" smtClean="0">
                <a:latin typeface="Arial" pitchFamily="18"/>
                <a:ea typeface="Microsoft YaHei" pitchFamily="2"/>
                <a:cs typeface="Mangal" pitchFamily="2"/>
              </a:rPr>
              <a:t>make</a:t>
            </a:r>
            <a:r>
              <a:rPr lang="de-AT" dirty="0" smtClean="0">
                <a:latin typeface="Arial" pitchFamily="18"/>
                <a:ea typeface="Microsoft YaHei" pitchFamily="2"/>
                <a:cs typeface="Mangal" pitchFamily="2"/>
              </a:rPr>
              <a:t> </a:t>
            </a:r>
            <a:r>
              <a:rPr lang="de-AT" dirty="0" err="1" smtClean="0">
                <a:latin typeface="Arial" pitchFamily="18"/>
                <a:ea typeface="Microsoft YaHei" pitchFamily="2"/>
                <a:cs typeface="Mangal" pitchFamily="2"/>
              </a:rPr>
              <a:t>use</a:t>
            </a:r>
            <a:r>
              <a:rPr lang="de-AT" baseline="0" dirty="0" smtClean="0">
                <a:latin typeface="Arial" pitchFamily="18"/>
                <a:ea typeface="Microsoft YaHei" pitchFamily="2"/>
                <a:cs typeface="Mangal" pitchFamily="2"/>
              </a:rPr>
              <a:t> </a:t>
            </a:r>
            <a:r>
              <a:rPr lang="de-AT" baseline="0" dirty="0" err="1" smtClean="0">
                <a:latin typeface="Arial" pitchFamily="18"/>
                <a:ea typeface="Microsoft YaHei" pitchFamily="2"/>
                <a:cs typeface="Mangal" pitchFamily="2"/>
              </a:rPr>
              <a:t>of</a:t>
            </a:r>
            <a:r>
              <a:rPr lang="de-AT" baseline="0" dirty="0" smtClean="0">
                <a:latin typeface="Arial" pitchFamily="18"/>
                <a:ea typeface="Microsoft YaHei" pitchFamily="2"/>
                <a:cs typeface="Mangal" pitchFamily="2"/>
              </a:rPr>
              <a:t> </a:t>
            </a:r>
            <a:r>
              <a:rPr lang="de-AT" baseline="0" dirty="0" err="1" smtClean="0">
                <a:latin typeface="Arial" pitchFamily="18"/>
                <a:ea typeface="Microsoft YaHei" pitchFamily="2"/>
                <a:cs typeface="Mangal" pitchFamily="2"/>
              </a:rPr>
              <a:t>stacked</a:t>
            </a:r>
            <a:r>
              <a:rPr lang="de-AT" baseline="0" dirty="0" smtClean="0">
                <a:latin typeface="Arial" pitchFamily="18"/>
                <a:ea typeface="Microsoft YaHei" pitchFamily="2"/>
                <a:cs typeface="Mangal" pitchFamily="2"/>
              </a:rPr>
              <a:t> </a:t>
            </a:r>
            <a:r>
              <a:rPr lang="de-AT" baseline="0" dirty="0" err="1" smtClean="0">
                <a:latin typeface="Arial" pitchFamily="18"/>
                <a:ea typeface="Microsoft YaHei" pitchFamily="2"/>
                <a:cs typeface="Mangal" pitchFamily="2"/>
              </a:rPr>
              <a:t>bars</a:t>
            </a:r>
            <a:endParaRPr lang="en-US" dirty="0">
              <a:latin typeface="Arial" pitchFamily="18"/>
              <a:ea typeface="Microsoft YaHei" pitchFamily="2"/>
              <a:cs typeface="Mangal" pitchFamily="2"/>
            </a:endParaRPr>
          </a:p>
        </p:txBody>
      </p:sp>
    </p:spTree>
    <p:extLst>
      <p:ext uri="{BB962C8B-B14F-4D97-AF65-F5344CB8AC3E}">
        <p14:creationId xmlns:p14="http://schemas.microsoft.com/office/powerpoint/2010/main" val="298357505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solidFill>
            <a:srgbClr val="729FCF"/>
          </a:solidFill>
          <a:ln w="25400">
            <a:solidFill>
              <a:srgbClr val="3465AF"/>
            </a:solidFill>
            <a:prstDash val="solid"/>
          </a:ln>
        </p:spPr>
      </p:sp>
      <p:sp>
        <p:nvSpPr>
          <p:cNvPr id="3" name="Notizenplatzhalter 2"/>
          <p:cNvSpPr txBox="1">
            <a:spLocks noGrp="1"/>
          </p:cNvSpPr>
          <p:nvPr>
            <p:ph type="body" sz="quarter" idx="1"/>
          </p:nvPr>
        </p:nvSpPr>
        <p:spPr/>
        <p:txBody>
          <a:bodyPr/>
          <a:lstStyle/>
          <a:p>
            <a:pPr lvl="0"/>
            <a:r>
              <a:rPr lang="en-US" dirty="0" smtClean="0">
                <a:latin typeface="Arial" pitchFamily="18"/>
                <a:ea typeface="Microsoft YaHei" pitchFamily="2"/>
                <a:cs typeface="Mangal" pitchFamily="2"/>
              </a:rPr>
              <a:t>Start with the simple multi attribute table and animate to a stacked version,</a:t>
            </a:r>
          </a:p>
          <a:p>
            <a:pPr lvl="0"/>
            <a:endParaRPr lang="en-US" dirty="0" smtClean="0">
              <a:latin typeface="Arial" pitchFamily="18"/>
              <a:ea typeface="Microsoft YaHei" pitchFamily="2"/>
              <a:cs typeface="Mangal" pitchFamily="2"/>
            </a:endParaRPr>
          </a:p>
          <a:p>
            <a:pPr lvl="0"/>
            <a:r>
              <a:rPr lang="en-US" dirty="0" smtClean="0">
                <a:latin typeface="Arial" pitchFamily="18"/>
                <a:ea typeface="Microsoft YaHei" pitchFamily="2"/>
                <a:cs typeface="Mangal" pitchFamily="2"/>
              </a:rPr>
              <a:t>Tell something about stacked pros &amp; cons</a:t>
            </a:r>
          </a:p>
          <a:p>
            <a:pPr lvl="0"/>
            <a:endParaRPr lang="en-US" dirty="0" smtClean="0">
              <a:latin typeface="Arial" pitchFamily="18"/>
              <a:ea typeface="Microsoft YaHei" pitchFamily="2"/>
              <a:cs typeface="Mangal" pitchFamily="2"/>
            </a:endParaRPr>
          </a:p>
          <a:p>
            <a:pPr lvl="0"/>
            <a:r>
              <a:rPr lang="en-US" dirty="0" smtClean="0">
                <a:latin typeface="Arial" pitchFamily="18"/>
                <a:ea typeface="Microsoft YaHei" pitchFamily="2"/>
                <a:cs typeface="Mangal" pitchFamily="2"/>
              </a:rPr>
              <a:t>Animated to a diverged stacked layout</a:t>
            </a:r>
            <a:endParaRPr lang="en-US" dirty="0">
              <a:latin typeface="Arial" pitchFamily="18"/>
              <a:ea typeface="Microsoft YaHei" pitchFamily="2"/>
              <a:cs typeface="Mangal" pitchFamily="2"/>
            </a:endParaRPr>
          </a:p>
        </p:txBody>
      </p:sp>
    </p:spTree>
    <p:extLst>
      <p:ext uri="{BB962C8B-B14F-4D97-AF65-F5344CB8AC3E}">
        <p14:creationId xmlns:p14="http://schemas.microsoft.com/office/powerpoint/2010/main" val="126704799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solidFill>
            <a:srgbClr val="729FCF"/>
          </a:solidFill>
          <a:ln w="25400">
            <a:solidFill>
              <a:srgbClr val="3465AF"/>
            </a:solidFill>
            <a:prstDash val="solid"/>
          </a:ln>
        </p:spPr>
      </p:sp>
      <p:sp>
        <p:nvSpPr>
          <p:cNvPr id="3" name="Notizenplatzhalter 2"/>
          <p:cNvSpPr txBox="1">
            <a:spLocks noGrp="1"/>
          </p:cNvSpPr>
          <p:nvPr>
            <p:ph type="body" sz="quarter" idx="1"/>
          </p:nvPr>
        </p:nvSpPr>
        <p:spPr/>
        <p:txBody>
          <a:bodyPr/>
          <a:lstStyle/>
          <a:p>
            <a:pPr lvl="0"/>
            <a:r>
              <a:rPr lang="en-US" dirty="0">
                <a:latin typeface="Arial" pitchFamily="18"/>
                <a:ea typeface="Microsoft YaHei" pitchFamily="2"/>
                <a:cs typeface="Mangal" pitchFamily="2"/>
              </a:rPr>
              <a:t>Start with the simple multi attribute table and animate to a stacked version,</a:t>
            </a:r>
          </a:p>
          <a:p>
            <a:pPr lvl="0"/>
            <a:endParaRPr lang="en-US" dirty="0">
              <a:latin typeface="Arial" pitchFamily="18"/>
              <a:ea typeface="Microsoft YaHei" pitchFamily="2"/>
              <a:cs typeface="Mangal" pitchFamily="2"/>
            </a:endParaRPr>
          </a:p>
          <a:p>
            <a:pPr lvl="0"/>
            <a:r>
              <a:rPr lang="en-US" dirty="0">
                <a:latin typeface="Arial" pitchFamily="18"/>
                <a:ea typeface="Microsoft YaHei" pitchFamily="2"/>
                <a:cs typeface="Mangal" pitchFamily="2"/>
              </a:rPr>
              <a:t>Tell something about stacked pros &amp; </a:t>
            </a:r>
            <a:r>
              <a:rPr lang="en-US" dirty="0" smtClean="0">
                <a:latin typeface="Arial" pitchFamily="18"/>
                <a:ea typeface="Microsoft YaHei" pitchFamily="2"/>
                <a:cs typeface="Mangal" pitchFamily="2"/>
              </a:rPr>
              <a:t>cons</a:t>
            </a:r>
            <a:endParaRPr lang="en-US" dirty="0">
              <a:latin typeface="Arial" pitchFamily="18"/>
              <a:ea typeface="Microsoft YaHei" pitchFamily="2"/>
              <a:cs typeface="Mangal" pitchFamily="2"/>
            </a:endParaRPr>
          </a:p>
        </p:txBody>
      </p:sp>
    </p:spTree>
    <p:extLst>
      <p:ext uri="{BB962C8B-B14F-4D97-AF65-F5344CB8AC3E}">
        <p14:creationId xmlns:p14="http://schemas.microsoft.com/office/powerpoint/2010/main" val="263099554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solidFill>
            <a:srgbClr val="729FCF"/>
          </a:solidFill>
          <a:ln w="25400">
            <a:solidFill>
              <a:srgbClr val="3465AF"/>
            </a:solidFill>
            <a:prstDash val="solid"/>
          </a:ln>
        </p:spPr>
      </p:sp>
      <p:sp>
        <p:nvSpPr>
          <p:cNvPr id="3" name="Notizenplatzhalter 2"/>
          <p:cNvSpPr txBox="1">
            <a:spLocks noGrp="1"/>
          </p:cNvSpPr>
          <p:nvPr>
            <p:ph type="body" sz="quarter" idx="1"/>
          </p:nvPr>
        </p:nvSpPr>
        <p:spPr>
          <a:xfrm>
            <a:off x="685800" y="4343400"/>
            <a:ext cx="5486400" cy="830997"/>
          </a:xfrm>
        </p:spPr>
        <p:txBody>
          <a:bodyPr>
            <a:spAutoFit/>
          </a:bodyPr>
          <a:lstStyle/>
          <a:p>
            <a:pPr lvl="0"/>
            <a:endParaRPr lang="en-US" dirty="0">
              <a:latin typeface="Arial" pitchFamily="18"/>
              <a:ea typeface="Microsoft YaHei" pitchFamily="2"/>
              <a:cs typeface="Mangal" pitchFamily="2"/>
            </a:endParaRPr>
          </a:p>
        </p:txBody>
      </p:sp>
    </p:spTree>
    <p:extLst>
      <p:ext uri="{BB962C8B-B14F-4D97-AF65-F5344CB8AC3E}">
        <p14:creationId xmlns:p14="http://schemas.microsoft.com/office/powerpoint/2010/main" val="207928465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solidFill>
            <a:srgbClr val="729FCF"/>
          </a:solidFill>
          <a:ln w="25400">
            <a:solidFill>
              <a:srgbClr val="3465AF"/>
            </a:solidFill>
            <a:prstDash val="solid"/>
          </a:ln>
        </p:spPr>
      </p:sp>
      <p:sp>
        <p:nvSpPr>
          <p:cNvPr id="3" name="Notizenplatzhalter 2"/>
          <p:cNvSpPr txBox="1">
            <a:spLocks noGrp="1"/>
          </p:cNvSpPr>
          <p:nvPr>
            <p:ph type="body" sz="quarter" idx="1"/>
          </p:nvPr>
        </p:nvSpPr>
        <p:spPr>
          <a:xfrm>
            <a:off x="685800" y="4343400"/>
            <a:ext cx="5486400" cy="830997"/>
          </a:xfrm>
        </p:spPr>
        <p:txBody>
          <a:bodyPr>
            <a:spAutoFit/>
          </a:bodyPr>
          <a:lstStyle/>
          <a:p>
            <a:pPr lvl="0"/>
            <a:endParaRPr lang="en-US" dirty="0">
              <a:latin typeface="Arial" pitchFamily="18"/>
              <a:ea typeface="Microsoft YaHei" pitchFamily="2"/>
              <a:cs typeface="Mangal" pitchFamily="2"/>
            </a:endParaRPr>
          </a:p>
        </p:txBody>
      </p:sp>
    </p:spTree>
    <p:extLst>
      <p:ext uri="{BB962C8B-B14F-4D97-AF65-F5344CB8AC3E}">
        <p14:creationId xmlns:p14="http://schemas.microsoft.com/office/powerpoint/2010/main" val="88816143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solidFill>
            <a:srgbClr val="729FCF"/>
          </a:solidFill>
          <a:ln w="25400">
            <a:solidFill>
              <a:srgbClr val="3465AF"/>
            </a:solidFill>
            <a:prstDash val="solid"/>
          </a:ln>
        </p:spPr>
      </p:sp>
      <p:sp>
        <p:nvSpPr>
          <p:cNvPr id="3" name="Notizenplatzhalter 2"/>
          <p:cNvSpPr txBox="1">
            <a:spLocks noGrp="1"/>
          </p:cNvSpPr>
          <p:nvPr>
            <p:ph type="body" sz="quarter" idx="1"/>
          </p:nvPr>
        </p:nvSpPr>
        <p:spPr/>
        <p:txBody>
          <a:bodyPr/>
          <a:lstStyle/>
          <a:p>
            <a:pPr lvl="0"/>
            <a:r>
              <a:rPr lang="en-US" dirty="0">
                <a:latin typeface="Arial" pitchFamily="18"/>
                <a:ea typeface="Microsoft YaHei" pitchFamily="2"/>
                <a:cs typeface="Mangal" pitchFamily="2"/>
              </a:rPr>
              <a:t>Start with a LineUp video, showing:</a:t>
            </a:r>
            <a:br>
              <a:rPr lang="en-US" dirty="0">
                <a:latin typeface="Arial" pitchFamily="18"/>
                <a:ea typeface="Microsoft YaHei" pitchFamily="2"/>
                <a:cs typeface="Mangal" pitchFamily="2"/>
              </a:rPr>
            </a:br>
            <a:r>
              <a:rPr lang="en-US" dirty="0">
                <a:latin typeface="Arial" pitchFamily="18"/>
                <a:ea typeface="Microsoft YaHei" pitchFamily="2"/>
                <a:cs typeface="Mangal" pitchFamily="2"/>
              </a:rPr>
              <a:t> * creation of combined score</a:t>
            </a:r>
          </a:p>
          <a:p>
            <a:pPr lvl="0"/>
            <a:r>
              <a:rPr lang="en-US" dirty="0">
                <a:latin typeface="Arial" pitchFamily="18"/>
                <a:ea typeface="Microsoft YaHei" pitchFamily="2"/>
                <a:cs typeface="Mangal" pitchFamily="2"/>
              </a:rPr>
              <a:t> * changing weights</a:t>
            </a:r>
          </a:p>
          <a:p>
            <a:pPr lvl="0"/>
            <a:r>
              <a:rPr lang="en-US" dirty="0">
                <a:latin typeface="Arial" pitchFamily="18"/>
                <a:ea typeface="Microsoft YaHei" pitchFamily="2"/>
                <a:cs typeface="Mangal" pitchFamily="2"/>
              </a:rPr>
              <a:t> * animations (movement + color)</a:t>
            </a:r>
          </a:p>
        </p:txBody>
      </p:sp>
    </p:spTree>
    <p:extLst>
      <p:ext uri="{BB962C8B-B14F-4D97-AF65-F5344CB8AC3E}">
        <p14:creationId xmlns:p14="http://schemas.microsoft.com/office/powerpoint/2010/main" val="10915200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EF3A073-D8C2-4133-A67E-A828A6A31404}" type="slidenum">
              <a:rPr lang="en-GB" smtClean="0">
                <a:solidFill>
                  <a:prstClr val="black"/>
                </a:solidFill>
              </a:rPr>
              <a:pPr/>
              <a:t>12</a:t>
            </a:fld>
            <a:endParaRPr lang="en-GB" dirty="0">
              <a:solidFill>
                <a:prstClr val="black"/>
              </a:solidFill>
            </a:endParaRPr>
          </a:p>
        </p:txBody>
      </p:sp>
    </p:spTree>
    <p:extLst>
      <p:ext uri="{BB962C8B-B14F-4D97-AF65-F5344CB8AC3E}">
        <p14:creationId xmlns:p14="http://schemas.microsoft.com/office/powerpoint/2010/main" val="134236017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solidFill>
            <a:srgbClr val="729FCF"/>
          </a:solidFill>
          <a:ln w="25400">
            <a:solidFill>
              <a:srgbClr val="3465AF"/>
            </a:solidFill>
            <a:prstDash val="solid"/>
          </a:ln>
        </p:spPr>
      </p:sp>
      <p:sp>
        <p:nvSpPr>
          <p:cNvPr id="3" name="Notizenplatzhalter 2"/>
          <p:cNvSpPr txBox="1">
            <a:spLocks noGrp="1"/>
          </p:cNvSpPr>
          <p:nvPr>
            <p:ph type="body" sz="quarter" idx="1"/>
          </p:nvPr>
        </p:nvSpPr>
        <p:spPr/>
        <p:txBody>
          <a:bodyPr/>
          <a:lstStyle/>
          <a:p>
            <a:pPr lvl="0"/>
            <a:r>
              <a:rPr lang="en-US" dirty="0">
                <a:latin typeface="Arial" pitchFamily="18"/>
                <a:ea typeface="Microsoft YaHei" pitchFamily="2"/>
                <a:cs typeface="Mangal" pitchFamily="2"/>
              </a:rPr>
              <a:t>Start with a LineUp video, showing:</a:t>
            </a:r>
            <a:br>
              <a:rPr lang="en-US" dirty="0">
                <a:latin typeface="Arial" pitchFamily="18"/>
                <a:ea typeface="Microsoft YaHei" pitchFamily="2"/>
                <a:cs typeface="Mangal" pitchFamily="2"/>
              </a:rPr>
            </a:br>
            <a:r>
              <a:rPr lang="en-US" dirty="0">
                <a:latin typeface="Arial" pitchFamily="18"/>
                <a:ea typeface="Microsoft YaHei" pitchFamily="2"/>
                <a:cs typeface="Mangal" pitchFamily="2"/>
              </a:rPr>
              <a:t> * creation of combined score</a:t>
            </a:r>
          </a:p>
          <a:p>
            <a:pPr lvl="0"/>
            <a:r>
              <a:rPr lang="en-US" dirty="0">
                <a:latin typeface="Arial" pitchFamily="18"/>
                <a:ea typeface="Microsoft YaHei" pitchFamily="2"/>
                <a:cs typeface="Mangal" pitchFamily="2"/>
              </a:rPr>
              <a:t> * changing weights</a:t>
            </a:r>
          </a:p>
          <a:p>
            <a:pPr lvl="0"/>
            <a:r>
              <a:rPr lang="en-US" dirty="0">
                <a:latin typeface="Arial" pitchFamily="18"/>
                <a:ea typeface="Microsoft YaHei" pitchFamily="2"/>
                <a:cs typeface="Mangal" pitchFamily="2"/>
              </a:rPr>
              <a:t> * animations (movement + color)</a:t>
            </a:r>
          </a:p>
        </p:txBody>
      </p:sp>
    </p:spTree>
    <p:extLst>
      <p:ext uri="{BB962C8B-B14F-4D97-AF65-F5344CB8AC3E}">
        <p14:creationId xmlns:p14="http://schemas.microsoft.com/office/powerpoint/2010/main" val="31772509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solidFill>
            <a:srgbClr val="729FCF"/>
          </a:solidFill>
          <a:ln w="25400">
            <a:solidFill>
              <a:srgbClr val="3465AF"/>
            </a:solidFill>
            <a:prstDash val="solid"/>
          </a:ln>
        </p:spPr>
      </p:sp>
      <p:sp>
        <p:nvSpPr>
          <p:cNvPr id="3" name="Notizenplatzhalter 2"/>
          <p:cNvSpPr txBox="1">
            <a:spLocks noGrp="1"/>
          </p:cNvSpPr>
          <p:nvPr>
            <p:ph type="body" sz="quarter" idx="1"/>
          </p:nvPr>
        </p:nvSpPr>
        <p:spPr/>
        <p:txBody>
          <a:bodyPr/>
          <a:lstStyle/>
          <a:p>
            <a:pPr lvl="0"/>
            <a:r>
              <a:rPr lang="en-US" dirty="0">
                <a:latin typeface="Arial" pitchFamily="18"/>
                <a:ea typeface="Microsoft YaHei" pitchFamily="2"/>
                <a:cs typeface="Mangal" pitchFamily="2"/>
              </a:rPr>
              <a:t>Start with a LineUp video, showing:</a:t>
            </a:r>
            <a:br>
              <a:rPr lang="en-US" dirty="0">
                <a:latin typeface="Arial" pitchFamily="18"/>
                <a:ea typeface="Microsoft YaHei" pitchFamily="2"/>
                <a:cs typeface="Mangal" pitchFamily="2"/>
              </a:rPr>
            </a:br>
            <a:r>
              <a:rPr lang="en-US" dirty="0">
                <a:latin typeface="Arial" pitchFamily="18"/>
                <a:ea typeface="Microsoft YaHei" pitchFamily="2"/>
                <a:cs typeface="Mangal" pitchFamily="2"/>
              </a:rPr>
              <a:t> * creation of combined score</a:t>
            </a:r>
          </a:p>
          <a:p>
            <a:pPr lvl="0"/>
            <a:r>
              <a:rPr lang="en-US" dirty="0">
                <a:latin typeface="Arial" pitchFamily="18"/>
                <a:ea typeface="Microsoft YaHei" pitchFamily="2"/>
                <a:cs typeface="Mangal" pitchFamily="2"/>
              </a:rPr>
              <a:t> * changing weights</a:t>
            </a:r>
          </a:p>
          <a:p>
            <a:pPr lvl="0"/>
            <a:r>
              <a:rPr lang="en-US" dirty="0">
                <a:latin typeface="Arial" pitchFamily="18"/>
                <a:ea typeface="Microsoft YaHei" pitchFamily="2"/>
                <a:cs typeface="Mangal" pitchFamily="2"/>
              </a:rPr>
              <a:t> * animations (movement + color)</a:t>
            </a:r>
          </a:p>
        </p:txBody>
      </p:sp>
    </p:spTree>
    <p:extLst>
      <p:ext uri="{BB962C8B-B14F-4D97-AF65-F5344CB8AC3E}">
        <p14:creationId xmlns:p14="http://schemas.microsoft.com/office/powerpoint/2010/main" val="3526855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3EF3A073-D8C2-4133-A67E-A828A6A31404}" type="slidenum">
              <a:rPr lang="en-US" smtClean="0"/>
              <a:t>85</a:t>
            </a:fld>
            <a:endParaRPr lang="en-US" dirty="0"/>
          </a:p>
        </p:txBody>
      </p:sp>
    </p:spTree>
    <p:extLst>
      <p:ext uri="{BB962C8B-B14F-4D97-AF65-F5344CB8AC3E}">
        <p14:creationId xmlns:p14="http://schemas.microsoft.com/office/powerpoint/2010/main" val="284441973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3EF3A073-D8C2-4133-A67E-A828A6A31404}" type="slidenum">
              <a:rPr lang="en-US" smtClean="0"/>
              <a:t>86</a:t>
            </a:fld>
            <a:endParaRPr lang="en-US" dirty="0"/>
          </a:p>
        </p:txBody>
      </p:sp>
    </p:spTree>
    <p:extLst>
      <p:ext uri="{BB962C8B-B14F-4D97-AF65-F5344CB8AC3E}">
        <p14:creationId xmlns:p14="http://schemas.microsoft.com/office/powerpoint/2010/main" val="202879506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t>Evaluation</a:t>
            </a:r>
            <a:r>
              <a:rPr lang="de-AT" baseline="0" dirty="0" smtClean="0"/>
              <a:t> </a:t>
            </a:r>
            <a:r>
              <a:rPr lang="de-AT" baseline="0" dirty="0" err="1" smtClean="0"/>
              <a:t>has</a:t>
            </a:r>
            <a:r>
              <a:rPr lang="de-AT" baseline="0" dirty="0" smtClean="0"/>
              <a:t> </a:t>
            </a:r>
            <a:r>
              <a:rPr lang="de-AT" baseline="0" dirty="0" err="1" smtClean="0"/>
              <a:t>show</a:t>
            </a:r>
            <a:r>
              <a:rPr lang="de-AT" baseline="0" dirty="0" smtClean="0"/>
              <a:t> -&gt; </a:t>
            </a:r>
            <a:r>
              <a:rPr lang="de-AT" baseline="0" dirty="0" err="1" smtClean="0"/>
              <a:t>more</a:t>
            </a:r>
            <a:r>
              <a:rPr lang="de-AT" baseline="0" dirty="0" smtClean="0"/>
              <a:t> </a:t>
            </a:r>
            <a:r>
              <a:rPr lang="de-AT" baseline="0" dirty="0" err="1" smtClean="0"/>
              <a:t>difficult</a:t>
            </a:r>
            <a:r>
              <a:rPr lang="de-AT" baseline="0" dirty="0" smtClean="0"/>
              <a:t> </a:t>
            </a:r>
            <a:r>
              <a:rPr lang="de-AT" baseline="0" dirty="0" err="1" smtClean="0"/>
              <a:t>to</a:t>
            </a:r>
            <a:r>
              <a:rPr lang="de-AT" baseline="0" dirty="0" smtClean="0"/>
              <a:t> </a:t>
            </a:r>
            <a:r>
              <a:rPr lang="de-AT" baseline="0" dirty="0" err="1" smtClean="0"/>
              <a:t>interpret</a:t>
            </a:r>
            <a:endParaRPr lang="en-US" dirty="0"/>
          </a:p>
        </p:txBody>
      </p:sp>
      <p:sp>
        <p:nvSpPr>
          <p:cNvPr id="4" name="Foliennummernplatzhalter 3"/>
          <p:cNvSpPr>
            <a:spLocks noGrp="1"/>
          </p:cNvSpPr>
          <p:nvPr>
            <p:ph type="sldNum" sz="quarter" idx="10"/>
          </p:nvPr>
        </p:nvSpPr>
        <p:spPr/>
        <p:txBody>
          <a:bodyPr/>
          <a:lstStyle/>
          <a:p>
            <a:fld id="{3EF3A073-D8C2-4133-A67E-A828A6A31404}" type="slidenum">
              <a:rPr lang="en-US" smtClean="0"/>
              <a:t>87</a:t>
            </a:fld>
            <a:endParaRPr lang="en-US" dirty="0"/>
          </a:p>
        </p:txBody>
      </p:sp>
    </p:spTree>
    <p:extLst>
      <p:ext uri="{BB962C8B-B14F-4D97-AF65-F5344CB8AC3E}">
        <p14:creationId xmlns:p14="http://schemas.microsoft.com/office/powerpoint/2010/main" val="284441973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solidFill>
            <a:srgbClr val="729FCF"/>
          </a:solidFill>
          <a:ln w="25400">
            <a:solidFill>
              <a:srgbClr val="3465AF"/>
            </a:solidFill>
            <a:prstDash val="solid"/>
          </a:ln>
        </p:spPr>
      </p:sp>
      <p:sp>
        <p:nvSpPr>
          <p:cNvPr id="3" name="Notizenplatzhalter 2"/>
          <p:cNvSpPr txBox="1">
            <a:spLocks noGrp="1"/>
          </p:cNvSpPr>
          <p:nvPr>
            <p:ph type="body" sz="quarter" idx="1"/>
          </p:nvPr>
        </p:nvSpPr>
        <p:spPr/>
        <p:txBody>
          <a:bodyPr/>
          <a:lstStyle/>
          <a:p>
            <a:endParaRPr lang="en-US" dirty="0"/>
          </a:p>
        </p:txBody>
      </p:sp>
    </p:spTree>
    <p:extLst>
      <p:ext uri="{BB962C8B-B14F-4D97-AF65-F5344CB8AC3E}">
        <p14:creationId xmlns:p14="http://schemas.microsoft.com/office/powerpoint/2010/main" val="336969719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solidFill>
            <a:srgbClr val="729FCF"/>
          </a:solidFill>
          <a:ln w="25400">
            <a:solidFill>
              <a:srgbClr val="3465AF"/>
            </a:solidFill>
            <a:prstDash val="solid"/>
          </a:ln>
        </p:spPr>
      </p:sp>
      <p:sp>
        <p:nvSpPr>
          <p:cNvPr id="3" name="Notizenplatzhalter 2"/>
          <p:cNvSpPr txBox="1">
            <a:spLocks noGrp="1"/>
          </p:cNvSpPr>
          <p:nvPr>
            <p:ph type="body" sz="quarter" idx="1"/>
          </p:nvPr>
        </p:nvSpPr>
        <p:spPr/>
        <p:txBody>
          <a:bodyPr/>
          <a:lstStyle/>
          <a:p>
            <a:pPr lvl="0"/>
            <a:r>
              <a:rPr lang="en-US" dirty="0">
                <a:latin typeface="Arial" pitchFamily="18"/>
                <a:ea typeface="Microsoft YaHei" pitchFamily="2"/>
                <a:cs typeface="Mangal" pitchFamily="2"/>
              </a:rPr>
              <a:t>Start with a LineUp video, showing:</a:t>
            </a:r>
            <a:br>
              <a:rPr lang="en-US" dirty="0">
                <a:latin typeface="Arial" pitchFamily="18"/>
                <a:ea typeface="Microsoft YaHei" pitchFamily="2"/>
                <a:cs typeface="Mangal" pitchFamily="2"/>
              </a:rPr>
            </a:br>
            <a:r>
              <a:rPr lang="en-US" dirty="0">
                <a:latin typeface="Arial" pitchFamily="18"/>
                <a:ea typeface="Microsoft YaHei" pitchFamily="2"/>
                <a:cs typeface="Mangal" pitchFamily="2"/>
              </a:rPr>
              <a:t> * creation of combined score</a:t>
            </a:r>
          </a:p>
          <a:p>
            <a:pPr lvl="0"/>
            <a:r>
              <a:rPr lang="en-US" dirty="0">
                <a:latin typeface="Arial" pitchFamily="18"/>
                <a:ea typeface="Microsoft YaHei" pitchFamily="2"/>
                <a:cs typeface="Mangal" pitchFamily="2"/>
              </a:rPr>
              <a:t> * changing weights</a:t>
            </a:r>
          </a:p>
          <a:p>
            <a:pPr lvl="0"/>
            <a:r>
              <a:rPr lang="en-US" dirty="0">
                <a:latin typeface="Arial" pitchFamily="18"/>
                <a:ea typeface="Microsoft YaHei" pitchFamily="2"/>
                <a:cs typeface="Mangal" pitchFamily="2"/>
              </a:rPr>
              <a:t> * animations (movement + color)</a:t>
            </a:r>
          </a:p>
        </p:txBody>
      </p:sp>
    </p:spTree>
    <p:extLst>
      <p:ext uri="{BB962C8B-B14F-4D97-AF65-F5344CB8AC3E}">
        <p14:creationId xmlns:p14="http://schemas.microsoft.com/office/powerpoint/2010/main" val="109812015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solidFill>
            <a:srgbClr val="729FCF"/>
          </a:solidFill>
          <a:ln w="25400">
            <a:solidFill>
              <a:srgbClr val="3465AF"/>
            </a:solidFill>
            <a:prstDash val="solid"/>
          </a:ln>
        </p:spPr>
      </p:sp>
      <p:sp>
        <p:nvSpPr>
          <p:cNvPr id="3" name="Notizenplatzhalter 2"/>
          <p:cNvSpPr txBox="1">
            <a:spLocks noGrp="1"/>
          </p:cNvSpPr>
          <p:nvPr>
            <p:ph type="body" sz="quarter" idx="1"/>
          </p:nvPr>
        </p:nvSpPr>
        <p:spPr/>
        <p:txBody>
          <a:bodyPr/>
          <a:lstStyle/>
          <a:p>
            <a:pPr lvl="0"/>
            <a:r>
              <a:rPr lang="en-US" dirty="0">
                <a:latin typeface="Arial" pitchFamily="18"/>
                <a:ea typeface="Microsoft YaHei" pitchFamily="2"/>
                <a:cs typeface="Mangal" pitchFamily="2"/>
              </a:rPr>
              <a:t>Start with a LineUp video, showing:</a:t>
            </a:r>
            <a:br>
              <a:rPr lang="en-US" dirty="0">
                <a:latin typeface="Arial" pitchFamily="18"/>
                <a:ea typeface="Microsoft YaHei" pitchFamily="2"/>
                <a:cs typeface="Mangal" pitchFamily="2"/>
              </a:rPr>
            </a:br>
            <a:r>
              <a:rPr lang="en-US" dirty="0">
                <a:latin typeface="Arial" pitchFamily="18"/>
                <a:ea typeface="Microsoft YaHei" pitchFamily="2"/>
                <a:cs typeface="Mangal" pitchFamily="2"/>
              </a:rPr>
              <a:t> * creation of combined score</a:t>
            </a:r>
          </a:p>
          <a:p>
            <a:pPr lvl="0"/>
            <a:r>
              <a:rPr lang="en-US" dirty="0">
                <a:latin typeface="Arial" pitchFamily="18"/>
                <a:ea typeface="Microsoft YaHei" pitchFamily="2"/>
                <a:cs typeface="Mangal" pitchFamily="2"/>
              </a:rPr>
              <a:t> * changing weights</a:t>
            </a:r>
          </a:p>
          <a:p>
            <a:pPr lvl="0"/>
            <a:r>
              <a:rPr lang="en-US" dirty="0">
                <a:latin typeface="Arial" pitchFamily="18"/>
                <a:ea typeface="Microsoft YaHei" pitchFamily="2"/>
                <a:cs typeface="Mangal" pitchFamily="2"/>
              </a:rPr>
              <a:t> * animations (movement + color)</a:t>
            </a:r>
          </a:p>
        </p:txBody>
      </p:sp>
    </p:spTree>
    <p:extLst>
      <p:ext uri="{BB962C8B-B14F-4D97-AF65-F5344CB8AC3E}">
        <p14:creationId xmlns:p14="http://schemas.microsoft.com/office/powerpoint/2010/main" val="85462947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solidFill>
            <a:srgbClr val="729FCF"/>
          </a:solidFill>
          <a:ln w="25400">
            <a:solidFill>
              <a:srgbClr val="3465AF"/>
            </a:solidFill>
            <a:prstDash val="solid"/>
          </a:ln>
        </p:spPr>
      </p:sp>
      <p:sp>
        <p:nvSpPr>
          <p:cNvPr id="3" name="Notizenplatzhalter 2"/>
          <p:cNvSpPr txBox="1">
            <a:spLocks noGrp="1"/>
          </p:cNvSpPr>
          <p:nvPr>
            <p:ph type="body" sz="quarter" idx="1"/>
          </p:nvPr>
        </p:nvSpPr>
        <p:spPr/>
        <p:txBody>
          <a:bodyPr/>
          <a:lstStyle/>
          <a:p>
            <a:pPr lvl="0"/>
            <a:r>
              <a:rPr lang="en-US" dirty="0">
                <a:latin typeface="Arial" pitchFamily="18"/>
                <a:ea typeface="Microsoft YaHei" pitchFamily="2"/>
                <a:cs typeface="Mangal" pitchFamily="2"/>
              </a:rPr>
              <a:t>Same table from before, but with </a:t>
            </a:r>
            <a:r>
              <a:rPr lang="en-US" dirty="0" err="1">
                <a:latin typeface="Arial" pitchFamily="18"/>
                <a:ea typeface="Microsoft YaHei" pitchFamily="2"/>
                <a:cs typeface="Mangal" pitchFamily="2"/>
              </a:rPr>
              <a:t>slopegraphs</a:t>
            </a:r>
            <a:r>
              <a:rPr lang="en-US" dirty="0">
                <a:latin typeface="Arial" pitchFamily="18"/>
                <a:ea typeface="Microsoft YaHei" pitchFamily="2"/>
                <a:cs typeface="Mangal" pitchFamily="2"/>
              </a:rPr>
              <a:t> in it.</a:t>
            </a:r>
          </a:p>
          <a:p>
            <a:pPr lvl="0"/>
            <a:endParaRPr lang="en-US" dirty="0">
              <a:latin typeface="Arial" pitchFamily="18"/>
              <a:ea typeface="Microsoft YaHei" pitchFamily="2"/>
              <a:cs typeface="Mangal" pitchFamily="2"/>
            </a:endParaRPr>
          </a:p>
          <a:p>
            <a:pPr lvl="0"/>
            <a:r>
              <a:rPr lang="en-US" dirty="0">
                <a:latin typeface="Arial" pitchFamily="18"/>
                <a:ea typeface="Microsoft YaHei" pitchFamily="2"/>
                <a:cs typeface="Mangal" pitchFamily="2"/>
              </a:rPr>
              <a:t>+ interpretation + arrows</a:t>
            </a:r>
          </a:p>
        </p:txBody>
      </p:sp>
    </p:spTree>
    <p:extLst>
      <p:ext uri="{BB962C8B-B14F-4D97-AF65-F5344CB8AC3E}">
        <p14:creationId xmlns:p14="http://schemas.microsoft.com/office/powerpoint/2010/main" val="132994644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solidFill>
            <a:srgbClr val="729FCF"/>
          </a:solidFill>
          <a:ln w="25400">
            <a:solidFill>
              <a:srgbClr val="3465AF"/>
            </a:solidFill>
            <a:prstDash val="solid"/>
          </a:ln>
        </p:spPr>
      </p:sp>
      <p:sp>
        <p:nvSpPr>
          <p:cNvPr id="3" name="Notizenplatzhalter 2"/>
          <p:cNvSpPr txBox="1">
            <a:spLocks noGrp="1"/>
          </p:cNvSpPr>
          <p:nvPr>
            <p:ph type="body" sz="quarter" idx="1"/>
          </p:nvPr>
        </p:nvSpPr>
        <p:spPr/>
        <p:txBody>
          <a:bodyPr/>
          <a:lstStyle/>
          <a:p>
            <a:pPr lvl="0"/>
            <a:r>
              <a:rPr lang="en-US" dirty="0">
                <a:latin typeface="Arial" pitchFamily="18"/>
                <a:ea typeface="Microsoft YaHei" pitchFamily="2"/>
                <a:cs typeface="Mangal" pitchFamily="2"/>
              </a:rPr>
              <a:t>Same table from before, but with </a:t>
            </a:r>
            <a:r>
              <a:rPr lang="en-US" dirty="0" err="1">
                <a:latin typeface="Arial" pitchFamily="18"/>
                <a:ea typeface="Microsoft YaHei" pitchFamily="2"/>
                <a:cs typeface="Mangal" pitchFamily="2"/>
              </a:rPr>
              <a:t>slopegraphs</a:t>
            </a:r>
            <a:r>
              <a:rPr lang="en-US" dirty="0">
                <a:latin typeface="Arial" pitchFamily="18"/>
                <a:ea typeface="Microsoft YaHei" pitchFamily="2"/>
                <a:cs typeface="Mangal" pitchFamily="2"/>
              </a:rPr>
              <a:t> in it.</a:t>
            </a:r>
          </a:p>
          <a:p>
            <a:pPr lvl="0"/>
            <a:endParaRPr lang="en-US" dirty="0">
              <a:latin typeface="Arial" pitchFamily="18"/>
              <a:ea typeface="Microsoft YaHei" pitchFamily="2"/>
              <a:cs typeface="Mangal" pitchFamily="2"/>
            </a:endParaRPr>
          </a:p>
          <a:p>
            <a:pPr lvl="0"/>
            <a:r>
              <a:rPr lang="en-US" dirty="0">
                <a:latin typeface="Arial" pitchFamily="18"/>
                <a:ea typeface="Microsoft YaHei" pitchFamily="2"/>
                <a:cs typeface="Mangal" pitchFamily="2"/>
              </a:rPr>
              <a:t>+ interpretation + arrows</a:t>
            </a:r>
          </a:p>
        </p:txBody>
      </p:sp>
    </p:spTree>
    <p:extLst>
      <p:ext uri="{BB962C8B-B14F-4D97-AF65-F5344CB8AC3E}">
        <p14:creationId xmlns:p14="http://schemas.microsoft.com/office/powerpoint/2010/main" val="834146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datasets later, introduce</a:t>
            </a:r>
            <a:r>
              <a:rPr lang="en-US" baseline="0" dirty="0" smtClean="0"/>
              <a:t> protein functions</a:t>
            </a:r>
            <a:endParaRPr lang="en-US" dirty="0"/>
          </a:p>
        </p:txBody>
      </p:sp>
      <p:sp>
        <p:nvSpPr>
          <p:cNvPr id="4" name="Slide Number Placeholder 3"/>
          <p:cNvSpPr>
            <a:spLocks noGrp="1"/>
          </p:cNvSpPr>
          <p:nvPr>
            <p:ph type="sldNum" sz="quarter" idx="10"/>
          </p:nvPr>
        </p:nvSpPr>
        <p:spPr/>
        <p:txBody>
          <a:bodyPr/>
          <a:lstStyle/>
          <a:p>
            <a:fld id="{3EF3A073-D8C2-4133-A67E-A828A6A31404}" type="slidenum">
              <a:rPr lang="de-AT" smtClean="0"/>
              <a:t>13</a:t>
            </a:fld>
            <a:endParaRPr lang="de-AT"/>
          </a:p>
        </p:txBody>
      </p:sp>
    </p:spTree>
    <p:extLst>
      <p:ext uri="{BB962C8B-B14F-4D97-AF65-F5344CB8AC3E}">
        <p14:creationId xmlns:p14="http://schemas.microsoft.com/office/powerpoint/2010/main" val="209471192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solidFill>
            <a:srgbClr val="729FCF"/>
          </a:solidFill>
          <a:ln w="25400">
            <a:solidFill>
              <a:srgbClr val="3465AF"/>
            </a:solidFill>
            <a:prstDash val="solid"/>
          </a:ln>
        </p:spPr>
      </p:sp>
      <p:sp>
        <p:nvSpPr>
          <p:cNvPr id="3" name="Notizenplatzhalter 2"/>
          <p:cNvSpPr txBox="1">
            <a:spLocks noGrp="1"/>
          </p:cNvSpPr>
          <p:nvPr>
            <p:ph type="body" sz="quarter" idx="1"/>
          </p:nvPr>
        </p:nvSpPr>
        <p:spPr/>
        <p:txBody>
          <a:bodyPr/>
          <a:lstStyle/>
          <a:p>
            <a:pPr lvl="0"/>
            <a:r>
              <a:rPr lang="en-US" dirty="0">
                <a:latin typeface="Arial" pitchFamily="18"/>
                <a:ea typeface="Microsoft YaHei" pitchFamily="2"/>
                <a:cs typeface="Mangal" pitchFamily="2"/>
              </a:rPr>
              <a:t>Video of LineUp with snapshot and interactive changing of weights.</a:t>
            </a:r>
          </a:p>
          <a:p>
            <a:pPr lvl="0"/>
            <a:endParaRPr lang="en-US" dirty="0">
              <a:latin typeface="Arial" pitchFamily="18"/>
              <a:ea typeface="Microsoft YaHei" pitchFamily="2"/>
              <a:cs typeface="Mangal" pitchFamily="2"/>
            </a:endParaRPr>
          </a:p>
          <a:p>
            <a:pPr lvl="0"/>
            <a:endParaRPr lang="en-US" dirty="0">
              <a:latin typeface="Arial" pitchFamily="18"/>
              <a:ea typeface="Microsoft YaHei" pitchFamily="2"/>
              <a:cs typeface="Mangal" pitchFamily="2"/>
            </a:endParaRPr>
          </a:p>
        </p:txBody>
      </p:sp>
    </p:spTree>
    <p:extLst>
      <p:ext uri="{BB962C8B-B14F-4D97-AF65-F5344CB8AC3E}">
        <p14:creationId xmlns:p14="http://schemas.microsoft.com/office/powerpoint/2010/main" val="307786094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3EF3A073-D8C2-4133-A67E-A828A6A31404}" type="slidenum">
              <a:rPr lang="en-US" smtClean="0"/>
              <a:t>94</a:t>
            </a:fld>
            <a:endParaRPr lang="en-US" dirty="0"/>
          </a:p>
        </p:txBody>
      </p:sp>
    </p:spTree>
    <p:extLst>
      <p:ext uri="{BB962C8B-B14F-4D97-AF65-F5344CB8AC3E}">
        <p14:creationId xmlns:p14="http://schemas.microsoft.com/office/powerpoint/2010/main" val="267419287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10"/>
          </p:nvPr>
        </p:nvSpPr>
        <p:spPr/>
        <p:txBody>
          <a:bodyPr/>
          <a:lstStyle/>
          <a:p>
            <a:fld id="{41DD5F52-8D84-4B05-A6DD-6CED951C550D}" type="slidenum">
              <a:rPr lang="en-GB" smtClean="0"/>
              <a:t>95</a:t>
            </a:fld>
            <a:endParaRPr lang="en-GB" dirty="0"/>
          </a:p>
        </p:txBody>
      </p:sp>
    </p:spTree>
    <p:extLst>
      <p:ext uri="{BB962C8B-B14F-4D97-AF65-F5344CB8AC3E}">
        <p14:creationId xmlns:p14="http://schemas.microsoft.com/office/powerpoint/2010/main" val="156462814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F3A073-D8C2-4133-A67E-A828A6A31404}" type="slidenum">
              <a:rPr lang="de-AT" smtClean="0"/>
              <a:t>98</a:t>
            </a:fld>
            <a:endParaRPr lang="de-AT"/>
          </a:p>
        </p:txBody>
      </p:sp>
    </p:spTree>
    <p:extLst>
      <p:ext uri="{BB962C8B-B14F-4D97-AF65-F5344CB8AC3E}">
        <p14:creationId xmlns:p14="http://schemas.microsoft.com/office/powerpoint/2010/main" val="328646211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EF3A073-D8C2-4133-A67E-A828A6A31404}" type="slidenum">
              <a:rPr lang="en-GB" smtClean="0">
                <a:solidFill>
                  <a:prstClr val="black"/>
                </a:solidFill>
              </a:rPr>
              <a:pPr/>
              <a:t>99</a:t>
            </a:fld>
            <a:endParaRPr lang="en-GB" dirty="0">
              <a:solidFill>
                <a:prstClr val="black"/>
              </a:solidFill>
            </a:endParaRPr>
          </a:p>
        </p:txBody>
      </p:sp>
    </p:spTree>
    <p:extLst>
      <p:ext uri="{BB962C8B-B14F-4D97-AF65-F5344CB8AC3E}">
        <p14:creationId xmlns:p14="http://schemas.microsoft.com/office/powerpoint/2010/main" val="14692035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EF3A073-D8C2-4133-A67E-A828A6A31404}" type="slidenum">
              <a:rPr lang="en-GB" smtClean="0">
                <a:solidFill>
                  <a:prstClr val="black"/>
                </a:solidFill>
              </a:rPr>
              <a:pPr/>
              <a:t>14</a:t>
            </a:fld>
            <a:endParaRPr lang="en-GB" dirty="0">
              <a:solidFill>
                <a:prstClr val="black"/>
              </a:solidFill>
            </a:endParaRPr>
          </a:p>
        </p:txBody>
      </p:sp>
    </p:spTree>
    <p:extLst>
      <p:ext uri="{BB962C8B-B14F-4D97-AF65-F5344CB8AC3E}">
        <p14:creationId xmlns:p14="http://schemas.microsoft.com/office/powerpoint/2010/main" val="94742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43558" y="4527763"/>
            <a:ext cx="31093649" cy="4411437"/>
          </a:xfrm>
        </p:spPr>
        <p:txBody>
          <a:bodyPr/>
          <a:lstStyle>
            <a:lvl1pPr>
              <a:defRPr/>
            </a:lvl1pPr>
          </a:lstStyle>
          <a:p>
            <a:r>
              <a:rPr lang="en-US" dirty="0" smtClean="0"/>
              <a:t>Talk Title</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0742C3F-4840-460C-ADF2-7005A7FA8881}" type="slidenum">
              <a:rPr lang="en-US" smtClean="0"/>
              <a:t>‹#›</a:t>
            </a:fld>
            <a:endParaRPr lang="en-US" dirty="0"/>
          </a:p>
        </p:txBody>
      </p:sp>
      <p:sp>
        <p:nvSpPr>
          <p:cNvPr id="9" name="Text Placeholder 8"/>
          <p:cNvSpPr>
            <a:spLocks noGrp="1"/>
          </p:cNvSpPr>
          <p:nvPr>
            <p:ph type="body" sz="quarter" idx="13" hasCustomPrompt="1"/>
          </p:nvPr>
        </p:nvSpPr>
        <p:spPr>
          <a:xfrm>
            <a:off x="3310767" y="10578296"/>
            <a:ext cx="29671159" cy="2026273"/>
          </a:xfrm>
        </p:spPr>
        <p:txBody>
          <a:bodyPr/>
          <a:lstStyle>
            <a:lvl1pPr algn="ctr">
              <a:defRPr/>
            </a:lvl1pPr>
          </a:lstStyle>
          <a:p>
            <a:r>
              <a:rPr lang="en-US" dirty="0" smtClean="0">
                <a:solidFill>
                  <a:srgbClr val="00ACDC"/>
                </a:solidFill>
              </a:rPr>
              <a:t>Presenting</a:t>
            </a:r>
            <a:r>
              <a:rPr lang="en-US" baseline="0" dirty="0" smtClean="0">
                <a:solidFill>
                  <a:srgbClr val="00ACDC"/>
                </a:solidFill>
              </a:rPr>
              <a:t> Author in blue</a:t>
            </a:r>
            <a:r>
              <a:rPr lang="en-US" dirty="0" smtClean="0">
                <a:solidFill>
                  <a:srgbClr val="00ACDC"/>
                </a:solidFill>
              </a:rPr>
              <a:t>,</a:t>
            </a:r>
            <a:r>
              <a:rPr lang="en-US" dirty="0" smtClean="0"/>
              <a:t> Other Author</a:t>
            </a:r>
            <a:endParaRPr lang="en-US" dirty="0"/>
          </a:p>
        </p:txBody>
      </p:sp>
    </p:spTree>
    <p:extLst>
      <p:ext uri="{BB962C8B-B14F-4D97-AF65-F5344CB8AC3E}">
        <p14:creationId xmlns:p14="http://schemas.microsoft.com/office/powerpoint/2010/main" val="1769406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Nur Tite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0742C3F-4840-460C-ADF2-7005A7FA8881}" type="slidenum">
              <a:rPr lang="en-US" smtClean="0"/>
              <a:t>‹#›</a:t>
            </a:fld>
            <a:endParaRPr lang="en-US" dirty="0"/>
          </a:p>
        </p:txBody>
      </p:sp>
    </p:spTree>
    <p:extLst>
      <p:ext uri="{BB962C8B-B14F-4D97-AF65-F5344CB8AC3E}">
        <p14:creationId xmlns:p14="http://schemas.microsoft.com/office/powerpoint/2010/main" val="1077192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algn="l"/>
            <a:endParaRPr lang="en-US" dirty="0"/>
          </a:p>
        </p:txBody>
      </p:sp>
      <p:sp>
        <p:nvSpPr>
          <p:cNvPr id="4" name="Slide Number Placeholder 3"/>
          <p:cNvSpPr>
            <a:spLocks noGrp="1"/>
          </p:cNvSpPr>
          <p:nvPr>
            <p:ph type="sldNum" sz="quarter" idx="12"/>
          </p:nvPr>
        </p:nvSpPr>
        <p:spPr/>
        <p:txBody>
          <a:bodyPr/>
          <a:lstStyle/>
          <a:p>
            <a:fld id="{30742C3F-4840-460C-ADF2-7005A7FA8881}" type="slidenum">
              <a:rPr lang="en-US" smtClean="0"/>
              <a:t>‹#›</a:t>
            </a:fld>
            <a:endParaRPr lang="en-US" dirty="0"/>
          </a:p>
        </p:txBody>
      </p:sp>
    </p:spTree>
    <p:extLst>
      <p:ext uri="{BB962C8B-B14F-4D97-AF65-F5344CB8AC3E}">
        <p14:creationId xmlns:p14="http://schemas.microsoft.com/office/powerpoint/2010/main" val="267262837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p:cNvSpPr/>
          <p:nvPr userDrawn="1"/>
        </p:nvSpPr>
        <p:spPr>
          <a:xfrm>
            <a:off x="1006214" y="2078730"/>
            <a:ext cx="39812292" cy="10372352"/>
          </a:xfrm>
          <a:prstGeom prst="rect">
            <a:avLst/>
          </a:prstGeom>
          <a:solidFill>
            <a:schemeClr val="bg1">
              <a:lumMod val="95000"/>
              <a:alpha val="74118"/>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endParaRPr lang="en-US" sz="5401" dirty="0">
              <a:solidFill>
                <a:prstClr val="white"/>
              </a:solidFill>
            </a:endParaRPr>
          </a:p>
        </p:txBody>
      </p:sp>
      <p:sp>
        <p:nvSpPr>
          <p:cNvPr id="2" name="Title 1"/>
          <p:cNvSpPr>
            <a:spLocks noGrp="1"/>
          </p:cNvSpPr>
          <p:nvPr>
            <p:ph type="ctrTitle" hasCustomPrompt="1"/>
          </p:nvPr>
        </p:nvSpPr>
        <p:spPr>
          <a:xfrm>
            <a:off x="1582349" y="3159187"/>
            <a:ext cx="31093649" cy="4411436"/>
          </a:xfrm>
        </p:spPr>
        <p:txBody>
          <a:bodyPr/>
          <a:lstStyle>
            <a:lvl1pPr algn="l">
              <a:defRPr>
                <a:latin typeface="+mj-lt"/>
              </a:defRPr>
            </a:lvl1pPr>
          </a:lstStyle>
          <a:p>
            <a:r>
              <a:rPr lang="en-US" noProof="0" dirty="0" smtClean="0"/>
              <a:t>Talk Title</a:t>
            </a:r>
            <a:endParaRPr lang="en-US" noProof="0" dirty="0"/>
          </a:p>
        </p:txBody>
      </p:sp>
      <p:sp>
        <p:nvSpPr>
          <p:cNvPr id="5" name="Footer Placeholder 4"/>
          <p:cNvSpPr>
            <a:spLocks noGrp="1"/>
          </p:cNvSpPr>
          <p:nvPr>
            <p:ph type="ftr" sz="quarter" idx="11"/>
          </p:nvPr>
        </p:nvSpPr>
        <p:spPr>
          <a:xfrm>
            <a:off x="1294283" y="19074946"/>
            <a:ext cx="23621701" cy="1095713"/>
          </a:xfrm>
        </p:spPr>
        <p:txBody>
          <a:bodyPr/>
          <a:lstStyle>
            <a:lvl1pPr algn="l">
              <a:defRPr/>
            </a:lvl1p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30742C3F-4840-460C-ADF2-7005A7FA888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8177177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Chapter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557" y="5680243"/>
            <a:ext cx="31093649" cy="4087483"/>
          </a:xfrm>
        </p:spPr>
        <p:txBody>
          <a:bodyPr anchor="t"/>
          <a:lstStyle>
            <a:lvl1pPr algn="ctr">
              <a:defRPr sz="12002" b="1" cap="all">
                <a:effectLst>
                  <a:reflection blurRad="6350" stA="55000" endA="300" endPos="23000" dir="5400000" sy="-100000" algn="bl" rotWithShape="0"/>
                </a:effectLst>
              </a:defRPr>
            </a:lvl1pPr>
          </a:lstStyle>
          <a:p>
            <a:r>
              <a:rPr lang="en-US" dirty="0" smtClean="0"/>
              <a:t>Chapter Title</a:t>
            </a:r>
            <a:endParaRPr lang="en-US" dirty="0"/>
          </a:p>
        </p:txBody>
      </p:sp>
      <p:sp>
        <p:nvSpPr>
          <p:cNvPr id="3" name="Text Placeholder 2"/>
          <p:cNvSpPr>
            <a:spLocks noGrp="1"/>
          </p:cNvSpPr>
          <p:nvPr>
            <p:ph type="body" idx="1" hasCustomPrompt="1"/>
          </p:nvPr>
        </p:nvSpPr>
        <p:spPr>
          <a:xfrm>
            <a:off x="2743557" y="11730783"/>
            <a:ext cx="31093649" cy="4501950"/>
          </a:xfrm>
        </p:spPr>
        <p:txBody>
          <a:bodyPr anchor="b">
            <a:normAutofit/>
          </a:bodyPr>
          <a:lstStyle>
            <a:lvl1pPr marL="0" indent="0" algn="ctr">
              <a:buNone/>
              <a:defRPr sz="9601">
                <a:solidFill>
                  <a:schemeClr val="tx1">
                    <a:tint val="75000"/>
                  </a:schemeClr>
                </a:solidFill>
                <a:effectLst>
                  <a:reflection blurRad="6350" stA="55000" endA="300" endPos="22000" dir="5400000" sy="-100000" algn="bl" rotWithShape="0"/>
                </a:effectLst>
              </a:defRPr>
            </a:lvl1pPr>
            <a:lvl2pPr marL="1371783" indent="0">
              <a:buNone/>
              <a:defRPr sz="5401">
                <a:solidFill>
                  <a:schemeClr val="tx1">
                    <a:tint val="75000"/>
                  </a:schemeClr>
                </a:solidFill>
              </a:defRPr>
            </a:lvl2pPr>
            <a:lvl3pPr marL="2743566" indent="0">
              <a:buNone/>
              <a:defRPr sz="4801">
                <a:solidFill>
                  <a:schemeClr val="tx1">
                    <a:tint val="75000"/>
                  </a:schemeClr>
                </a:solidFill>
              </a:defRPr>
            </a:lvl3pPr>
            <a:lvl4pPr marL="4115349" indent="0">
              <a:buNone/>
              <a:defRPr sz="4201">
                <a:solidFill>
                  <a:schemeClr val="tx1">
                    <a:tint val="75000"/>
                  </a:schemeClr>
                </a:solidFill>
              </a:defRPr>
            </a:lvl4pPr>
            <a:lvl5pPr marL="5487132" indent="0">
              <a:buNone/>
              <a:defRPr sz="4201">
                <a:solidFill>
                  <a:schemeClr val="tx1">
                    <a:tint val="75000"/>
                  </a:schemeClr>
                </a:solidFill>
              </a:defRPr>
            </a:lvl5pPr>
            <a:lvl6pPr marL="6858914" indent="0">
              <a:buNone/>
              <a:defRPr sz="4201">
                <a:solidFill>
                  <a:schemeClr val="tx1">
                    <a:tint val="75000"/>
                  </a:schemeClr>
                </a:solidFill>
              </a:defRPr>
            </a:lvl6pPr>
            <a:lvl7pPr marL="8230697" indent="0">
              <a:buNone/>
              <a:defRPr sz="4201">
                <a:solidFill>
                  <a:schemeClr val="tx1">
                    <a:tint val="75000"/>
                  </a:schemeClr>
                </a:solidFill>
              </a:defRPr>
            </a:lvl7pPr>
            <a:lvl8pPr marL="9602480" indent="0">
              <a:buNone/>
              <a:defRPr sz="4201">
                <a:solidFill>
                  <a:schemeClr val="tx1">
                    <a:tint val="75000"/>
                  </a:schemeClr>
                </a:solidFill>
              </a:defRPr>
            </a:lvl8pPr>
            <a:lvl9pPr marL="10974263" indent="0">
              <a:buNone/>
              <a:defRPr sz="4201">
                <a:solidFill>
                  <a:schemeClr val="tx1">
                    <a:tint val="75000"/>
                  </a:schemeClr>
                </a:solidFill>
              </a:defRPr>
            </a:lvl9pPr>
          </a:lstStyle>
          <a:p>
            <a:pPr lvl="0"/>
            <a:r>
              <a:rPr lang="en-US" dirty="0" smtClean="0"/>
              <a:t>Chapter Subtitle</a:t>
            </a:r>
          </a:p>
        </p:txBody>
      </p:sp>
      <p:sp>
        <p:nvSpPr>
          <p:cNvPr id="5" name="Footer Placeholder 4"/>
          <p:cNvSpPr>
            <a:spLocks noGrp="1"/>
          </p:cNvSpPr>
          <p:nvPr>
            <p:ph type="ftr" sz="quarter" idx="11"/>
          </p:nvPr>
        </p:nvSpPr>
        <p:spPr/>
        <p:txBody>
          <a:bodyPr/>
          <a:lstStyle>
            <a:lvl1pPr algn="l">
              <a:defRPr/>
            </a:lvl1p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30742C3F-4840-460C-ADF2-7005A7FA888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0418416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9633" y="13224787"/>
            <a:ext cx="24330909" cy="4087483"/>
          </a:xfrm>
        </p:spPr>
        <p:txBody>
          <a:bodyPr anchor="t"/>
          <a:lstStyle>
            <a:lvl1pPr algn="l">
              <a:defRPr sz="12002" b="1" cap="all">
                <a:effectLst>
                  <a:reflection blurRad="6350" stA="55000" endA="300" endPos="23000" dir="5400000" sy="-100000" algn="bl" rotWithShape="0"/>
                </a:effectLst>
              </a:defRPr>
            </a:lvl1pPr>
          </a:lstStyle>
          <a:p>
            <a:r>
              <a:rPr lang="en-US" dirty="0" smtClean="0"/>
              <a:t>Section Title</a:t>
            </a:r>
            <a:endParaRPr lang="en-US" dirty="0"/>
          </a:p>
        </p:txBody>
      </p:sp>
      <p:sp>
        <p:nvSpPr>
          <p:cNvPr id="3" name="Text Placeholder 2"/>
          <p:cNvSpPr>
            <a:spLocks noGrp="1"/>
          </p:cNvSpPr>
          <p:nvPr>
            <p:ph type="body" idx="1" hasCustomPrompt="1"/>
          </p:nvPr>
        </p:nvSpPr>
        <p:spPr>
          <a:xfrm>
            <a:off x="2889633" y="8722832"/>
            <a:ext cx="24330909" cy="4501950"/>
          </a:xfrm>
        </p:spPr>
        <p:txBody>
          <a:bodyPr anchor="b"/>
          <a:lstStyle>
            <a:lvl1pPr marL="0" indent="0">
              <a:buNone/>
              <a:defRPr sz="6001">
                <a:solidFill>
                  <a:schemeClr val="tx1">
                    <a:tint val="75000"/>
                  </a:schemeClr>
                </a:solidFill>
              </a:defRPr>
            </a:lvl1pPr>
            <a:lvl2pPr marL="1371783" indent="0">
              <a:buNone/>
              <a:defRPr sz="5401">
                <a:solidFill>
                  <a:schemeClr val="tx1">
                    <a:tint val="75000"/>
                  </a:schemeClr>
                </a:solidFill>
              </a:defRPr>
            </a:lvl2pPr>
            <a:lvl3pPr marL="2743566" indent="0">
              <a:buNone/>
              <a:defRPr sz="4801">
                <a:solidFill>
                  <a:schemeClr val="tx1">
                    <a:tint val="75000"/>
                  </a:schemeClr>
                </a:solidFill>
              </a:defRPr>
            </a:lvl3pPr>
            <a:lvl4pPr marL="4115349" indent="0">
              <a:buNone/>
              <a:defRPr sz="4201">
                <a:solidFill>
                  <a:schemeClr val="tx1">
                    <a:tint val="75000"/>
                  </a:schemeClr>
                </a:solidFill>
              </a:defRPr>
            </a:lvl4pPr>
            <a:lvl5pPr marL="5487132" indent="0">
              <a:buNone/>
              <a:defRPr sz="4201">
                <a:solidFill>
                  <a:schemeClr val="tx1">
                    <a:tint val="75000"/>
                  </a:schemeClr>
                </a:solidFill>
              </a:defRPr>
            </a:lvl5pPr>
            <a:lvl6pPr marL="6858914" indent="0">
              <a:buNone/>
              <a:defRPr sz="4201">
                <a:solidFill>
                  <a:schemeClr val="tx1">
                    <a:tint val="75000"/>
                  </a:schemeClr>
                </a:solidFill>
              </a:defRPr>
            </a:lvl6pPr>
            <a:lvl7pPr marL="8230697" indent="0">
              <a:buNone/>
              <a:defRPr sz="4201">
                <a:solidFill>
                  <a:schemeClr val="tx1">
                    <a:tint val="75000"/>
                  </a:schemeClr>
                </a:solidFill>
              </a:defRPr>
            </a:lvl7pPr>
            <a:lvl8pPr marL="9602480" indent="0">
              <a:buNone/>
              <a:defRPr sz="4201">
                <a:solidFill>
                  <a:schemeClr val="tx1">
                    <a:tint val="75000"/>
                  </a:schemeClr>
                </a:solidFill>
              </a:defRPr>
            </a:lvl8pPr>
            <a:lvl9pPr marL="10974263" indent="0">
              <a:buNone/>
              <a:defRPr sz="4201">
                <a:solidFill>
                  <a:schemeClr val="tx1">
                    <a:tint val="75000"/>
                  </a:schemeClr>
                </a:solidFill>
              </a:defRPr>
            </a:lvl9pPr>
          </a:lstStyle>
          <a:p>
            <a:pPr lvl="0"/>
            <a:r>
              <a:rPr lang="en-US" dirty="0" smtClean="0"/>
              <a:t>Section Subtitle</a:t>
            </a:r>
          </a:p>
        </p:txBody>
      </p:sp>
      <p:sp>
        <p:nvSpPr>
          <p:cNvPr id="5" name="Footer Placeholder 4"/>
          <p:cNvSpPr>
            <a:spLocks noGrp="1"/>
          </p:cNvSpPr>
          <p:nvPr>
            <p:ph type="ftr" sz="quarter" idx="11"/>
          </p:nvPr>
        </p:nvSpPr>
        <p:spPr/>
        <p:txBody>
          <a:bodyPr/>
          <a:lstStyle>
            <a:lvl1pPr algn="l">
              <a:defRPr/>
            </a:lvl1p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30742C3F-4840-460C-ADF2-7005A7FA8881}" type="slidenum">
              <a:rPr lang="en-US" smtClean="0">
                <a:solidFill>
                  <a:prstClr val="black">
                    <a:tint val="75000"/>
                  </a:prstClr>
                </a:solidFill>
              </a:rPr>
              <a:pPr/>
              <a:t>‹#›</a:t>
            </a:fld>
            <a:endParaRPr lang="en-US" dirty="0">
              <a:solidFill>
                <a:prstClr val="black">
                  <a:tint val="75000"/>
                </a:prstClr>
              </a:solidFill>
            </a:endParaRPr>
          </a:p>
        </p:txBody>
      </p:sp>
      <p:sp>
        <p:nvSpPr>
          <p:cNvPr id="7" name="Picture Placeholder 6"/>
          <p:cNvSpPr>
            <a:spLocks noGrp="1"/>
          </p:cNvSpPr>
          <p:nvPr>
            <p:ph type="pic" sz="quarter" idx="13" hasCustomPrompt="1"/>
          </p:nvPr>
        </p:nvSpPr>
        <p:spPr>
          <a:xfrm>
            <a:off x="28661287" y="9426307"/>
            <a:ext cx="6337128" cy="5761922"/>
          </a:xfrm>
          <a:effectLst>
            <a:reflection blurRad="6350" stA="50000" endA="300" endPos="55000" dir="5400000" sy="-100000" algn="bl" rotWithShape="0"/>
          </a:effectLst>
          <a:scene3d>
            <a:camera prst="isometricLeftDown"/>
            <a:lightRig rig="threePt" dir="t"/>
          </a:scene3d>
        </p:spPr>
        <p:txBody>
          <a:bodyPr/>
          <a:lstStyle>
            <a:lvl1pPr>
              <a:defRPr/>
            </a:lvl1pPr>
          </a:lstStyle>
          <a:p>
            <a:r>
              <a:rPr lang="de-AT" dirty="0" smtClean="0"/>
              <a:t>Teaser Picture</a:t>
            </a:r>
            <a:endParaRPr lang="en-US" dirty="0"/>
          </a:p>
        </p:txBody>
      </p:sp>
    </p:spTree>
    <p:extLst>
      <p:ext uri="{BB962C8B-B14F-4D97-AF65-F5344CB8AC3E}">
        <p14:creationId xmlns:p14="http://schemas.microsoft.com/office/powerpoint/2010/main" val="314201526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a:t>
            </a:r>
            <a:endParaRPr lang="en-US" dirty="0"/>
          </a:p>
        </p:txBody>
      </p:sp>
      <p:sp>
        <p:nvSpPr>
          <p:cNvPr id="3" name="Content Placeholder 2"/>
          <p:cNvSpPr>
            <a:spLocks noGrp="1"/>
          </p:cNvSpPr>
          <p:nvPr>
            <p:ph idx="1"/>
          </p:nvPr>
        </p:nvSpPr>
        <p:spPr/>
        <p:txBody>
          <a:bodyPr/>
          <a:lstStyle>
            <a:lvl4pPr marL="1867149" indent="0">
              <a:defRPr/>
            </a:lvl4pPr>
          </a:lstStyle>
          <a:p>
            <a:pPr lvl="0"/>
            <a:r>
              <a:rPr lang="en-US" dirty="0" smtClean="0"/>
              <a:t>Click to edit Master text styles</a:t>
            </a:r>
          </a:p>
          <a:p>
            <a:pPr lvl="1"/>
            <a:r>
              <a:rPr lang="en-US" dirty="0" smtClean="0"/>
              <a:t>Second level</a:t>
            </a:r>
          </a:p>
          <a:p>
            <a:pPr lvl="2"/>
            <a:r>
              <a:rPr lang="en-US" dirty="0" smtClean="0"/>
              <a:t>Third </a:t>
            </a:r>
            <a:r>
              <a:rPr lang="en-US" noProof="0" dirty="0" smtClean="0"/>
              <a:t>level</a:t>
            </a:r>
          </a:p>
          <a:p>
            <a:pPr lvl="3"/>
            <a:r>
              <a:rPr lang="en-US" dirty="0" smtClean="0"/>
              <a:t>Fourth level</a:t>
            </a:r>
          </a:p>
          <a:p>
            <a:pPr lvl="4"/>
            <a:r>
              <a:rPr lang="en-US" dirty="0" smtClean="0"/>
              <a:t>Fifth level</a:t>
            </a:r>
            <a:endParaRPr lang="en-US" dirty="0"/>
          </a:p>
        </p:txBody>
      </p:sp>
      <p:sp>
        <p:nvSpPr>
          <p:cNvPr id="8" name="Footer Placeholder 7"/>
          <p:cNvSpPr>
            <a:spLocks noGrp="1"/>
          </p:cNvSpPr>
          <p:nvPr>
            <p:ph type="ftr" sz="quarter" idx="11"/>
          </p:nvPr>
        </p:nvSpPr>
        <p:spPr/>
        <p:txBody>
          <a:bodyPr/>
          <a:lstStyle/>
          <a:p>
            <a:pPr algn="l"/>
            <a:endParaRPr lang="en-US" dirty="0">
              <a:solidFill>
                <a:prstClr val="black"/>
              </a:solidFill>
            </a:endParaRPr>
          </a:p>
        </p:txBody>
      </p:sp>
      <p:sp>
        <p:nvSpPr>
          <p:cNvPr id="9" name="Slide Number Placeholder 8"/>
          <p:cNvSpPr>
            <a:spLocks noGrp="1"/>
          </p:cNvSpPr>
          <p:nvPr>
            <p:ph type="sldNum" sz="quarter" idx="12"/>
          </p:nvPr>
        </p:nvSpPr>
        <p:spPr/>
        <p:txBody>
          <a:bodyPr/>
          <a:lstStyle/>
          <a:p>
            <a:fld id="{30742C3F-4840-460C-ADF2-7005A7FA888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6213789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a:t>
            </a:r>
            <a:endParaRPr lang="en-US" dirty="0"/>
          </a:p>
        </p:txBody>
      </p:sp>
      <p:sp>
        <p:nvSpPr>
          <p:cNvPr id="3" name="Content Placeholder 2"/>
          <p:cNvSpPr>
            <a:spLocks noGrp="1"/>
          </p:cNvSpPr>
          <p:nvPr>
            <p:ph sz="half" idx="1"/>
          </p:nvPr>
        </p:nvSpPr>
        <p:spPr>
          <a:xfrm>
            <a:off x="1829038" y="4802089"/>
            <a:ext cx="16156504" cy="13582080"/>
          </a:xfrm>
        </p:spPr>
        <p:txBody>
          <a:bodyPr/>
          <a:lstStyle>
            <a:lvl1pPr>
              <a:defRPr sz="8401"/>
            </a:lvl1pPr>
            <a:lvl2pPr>
              <a:defRPr sz="7201"/>
            </a:lvl2pPr>
            <a:lvl3pPr>
              <a:defRPr sz="6001"/>
            </a:lvl3pPr>
            <a:lvl4pPr>
              <a:defRPr sz="5401"/>
            </a:lvl4pPr>
            <a:lvl5pPr>
              <a:defRPr sz="5401"/>
            </a:lvl5pPr>
            <a:lvl6pPr>
              <a:defRPr sz="5401"/>
            </a:lvl6pPr>
            <a:lvl7pPr>
              <a:defRPr sz="5401"/>
            </a:lvl7pPr>
            <a:lvl8pPr>
              <a:defRPr sz="5401"/>
            </a:lvl8pPr>
            <a:lvl9pPr>
              <a:defRPr sz="540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8595221" y="4802089"/>
            <a:ext cx="16156504" cy="13582080"/>
          </a:xfrm>
        </p:spPr>
        <p:txBody>
          <a:bodyPr/>
          <a:lstStyle>
            <a:lvl1pPr>
              <a:defRPr sz="8401"/>
            </a:lvl1pPr>
            <a:lvl2pPr>
              <a:defRPr sz="7201"/>
            </a:lvl2pPr>
            <a:lvl3pPr>
              <a:defRPr sz="6001"/>
            </a:lvl3pPr>
            <a:lvl4pPr>
              <a:defRPr sz="5401"/>
            </a:lvl4pPr>
            <a:lvl5pPr>
              <a:defRPr sz="5401"/>
            </a:lvl5pPr>
            <a:lvl6pPr>
              <a:defRPr sz="5401"/>
            </a:lvl6pPr>
            <a:lvl7pPr>
              <a:defRPr sz="5401"/>
            </a:lvl7pPr>
            <a:lvl8pPr>
              <a:defRPr sz="5401"/>
            </a:lvl8pPr>
            <a:lvl9pPr>
              <a:defRPr sz="540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p:txBody>
          <a:bodyPr/>
          <a:lstStyle/>
          <a:p>
            <a:pPr algn="l"/>
            <a:endParaRPr lang="en-US" dirty="0">
              <a:solidFill>
                <a:prstClr val="black"/>
              </a:solidFill>
            </a:endParaRPr>
          </a:p>
        </p:txBody>
      </p:sp>
      <p:sp>
        <p:nvSpPr>
          <p:cNvPr id="7" name="Slide Number Placeholder 6"/>
          <p:cNvSpPr>
            <a:spLocks noGrp="1"/>
          </p:cNvSpPr>
          <p:nvPr>
            <p:ph type="sldNum" sz="quarter" idx="12"/>
          </p:nvPr>
        </p:nvSpPr>
        <p:spPr/>
        <p:txBody>
          <a:bodyPr/>
          <a:lstStyle/>
          <a:p>
            <a:fld id="{30742C3F-4840-460C-ADF2-7005A7FA888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0206703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829040" y="4606765"/>
            <a:ext cx="16162855" cy="1919881"/>
          </a:xfrm>
        </p:spPr>
        <p:txBody>
          <a:bodyPr anchor="b"/>
          <a:lstStyle>
            <a:lvl1pPr marL="0" indent="0">
              <a:buNone/>
              <a:defRPr sz="7201" b="1"/>
            </a:lvl1pPr>
            <a:lvl2pPr marL="1371783" indent="0">
              <a:buNone/>
              <a:defRPr sz="6001" b="1"/>
            </a:lvl2pPr>
            <a:lvl3pPr marL="2743566" indent="0">
              <a:buNone/>
              <a:defRPr sz="5401" b="1"/>
            </a:lvl3pPr>
            <a:lvl4pPr marL="4115349" indent="0">
              <a:buNone/>
              <a:defRPr sz="4801" b="1"/>
            </a:lvl4pPr>
            <a:lvl5pPr marL="5487132" indent="0">
              <a:buNone/>
              <a:defRPr sz="4801" b="1"/>
            </a:lvl5pPr>
            <a:lvl6pPr marL="6858914" indent="0">
              <a:buNone/>
              <a:defRPr sz="4801" b="1"/>
            </a:lvl6pPr>
            <a:lvl7pPr marL="8230697" indent="0">
              <a:buNone/>
              <a:defRPr sz="4801" b="1"/>
            </a:lvl7pPr>
            <a:lvl8pPr marL="9602480" indent="0">
              <a:buNone/>
              <a:defRPr sz="4801" b="1"/>
            </a:lvl8pPr>
            <a:lvl9pPr marL="10974263" indent="0">
              <a:buNone/>
              <a:defRPr sz="4801" b="1"/>
            </a:lvl9pPr>
          </a:lstStyle>
          <a:p>
            <a:pPr lvl="0"/>
            <a:r>
              <a:rPr lang="en-US" smtClean="0"/>
              <a:t>Click to edit Master text styles</a:t>
            </a:r>
          </a:p>
        </p:txBody>
      </p:sp>
      <p:sp>
        <p:nvSpPr>
          <p:cNvPr id="4" name="Content Placeholder 3"/>
          <p:cNvSpPr>
            <a:spLocks noGrp="1"/>
          </p:cNvSpPr>
          <p:nvPr>
            <p:ph sz="half" idx="2"/>
          </p:nvPr>
        </p:nvSpPr>
        <p:spPr>
          <a:xfrm>
            <a:off x="1829040" y="6526639"/>
            <a:ext cx="16162855" cy="11857523"/>
          </a:xfrm>
        </p:spPr>
        <p:txBody>
          <a:bodyPr/>
          <a:lstStyle>
            <a:lvl1pPr>
              <a:defRPr sz="7201"/>
            </a:lvl1pPr>
            <a:lvl2pPr>
              <a:defRPr sz="6001"/>
            </a:lvl2pPr>
            <a:lvl3pPr>
              <a:defRPr sz="5401"/>
            </a:lvl3pPr>
            <a:lvl4pPr>
              <a:defRPr sz="4801"/>
            </a:lvl4pPr>
            <a:lvl5pPr>
              <a:defRPr sz="4801"/>
            </a:lvl5pPr>
            <a:lvl6pPr>
              <a:defRPr sz="4801"/>
            </a:lvl6pPr>
            <a:lvl7pPr>
              <a:defRPr sz="4801"/>
            </a:lvl7pPr>
            <a:lvl8pPr>
              <a:defRPr sz="4801"/>
            </a:lvl8pPr>
            <a:lvl9pPr>
              <a:defRPr sz="480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8582537" y="4606765"/>
            <a:ext cx="16169204" cy="1919881"/>
          </a:xfrm>
        </p:spPr>
        <p:txBody>
          <a:bodyPr anchor="b"/>
          <a:lstStyle>
            <a:lvl1pPr marL="0" indent="0">
              <a:buNone/>
              <a:defRPr sz="7201" b="1"/>
            </a:lvl1pPr>
            <a:lvl2pPr marL="1371783" indent="0">
              <a:buNone/>
              <a:defRPr sz="6001" b="1"/>
            </a:lvl2pPr>
            <a:lvl3pPr marL="2743566" indent="0">
              <a:buNone/>
              <a:defRPr sz="5401" b="1"/>
            </a:lvl3pPr>
            <a:lvl4pPr marL="4115349" indent="0">
              <a:buNone/>
              <a:defRPr sz="4801" b="1"/>
            </a:lvl4pPr>
            <a:lvl5pPr marL="5487132" indent="0">
              <a:buNone/>
              <a:defRPr sz="4801" b="1"/>
            </a:lvl5pPr>
            <a:lvl6pPr marL="6858914" indent="0">
              <a:buNone/>
              <a:defRPr sz="4801" b="1"/>
            </a:lvl6pPr>
            <a:lvl7pPr marL="8230697" indent="0">
              <a:buNone/>
              <a:defRPr sz="4801" b="1"/>
            </a:lvl7pPr>
            <a:lvl8pPr marL="9602480" indent="0">
              <a:buNone/>
              <a:defRPr sz="4801" b="1"/>
            </a:lvl8pPr>
            <a:lvl9pPr marL="10974263" indent="0">
              <a:buNone/>
              <a:defRPr sz="4801" b="1"/>
            </a:lvl9pPr>
          </a:lstStyle>
          <a:p>
            <a:pPr lvl="0"/>
            <a:r>
              <a:rPr lang="en-US" smtClean="0"/>
              <a:t>Click to edit Master text styles</a:t>
            </a:r>
          </a:p>
        </p:txBody>
      </p:sp>
      <p:sp>
        <p:nvSpPr>
          <p:cNvPr id="6" name="Content Placeholder 5"/>
          <p:cNvSpPr>
            <a:spLocks noGrp="1"/>
          </p:cNvSpPr>
          <p:nvPr>
            <p:ph sz="quarter" idx="4"/>
          </p:nvPr>
        </p:nvSpPr>
        <p:spPr>
          <a:xfrm>
            <a:off x="18582537" y="6526639"/>
            <a:ext cx="16169204" cy="11857523"/>
          </a:xfrm>
        </p:spPr>
        <p:txBody>
          <a:bodyPr/>
          <a:lstStyle>
            <a:lvl1pPr>
              <a:defRPr sz="7201"/>
            </a:lvl1pPr>
            <a:lvl2pPr>
              <a:defRPr sz="6001"/>
            </a:lvl2pPr>
            <a:lvl3pPr>
              <a:defRPr sz="5401"/>
            </a:lvl3pPr>
            <a:lvl4pPr>
              <a:defRPr sz="4801"/>
            </a:lvl4pPr>
            <a:lvl5pPr>
              <a:defRPr sz="4801"/>
            </a:lvl5pPr>
            <a:lvl6pPr>
              <a:defRPr sz="4801"/>
            </a:lvl6pPr>
            <a:lvl7pPr>
              <a:defRPr sz="4801"/>
            </a:lvl7pPr>
            <a:lvl8pPr>
              <a:defRPr sz="4801"/>
            </a:lvl8pPr>
            <a:lvl9pPr>
              <a:defRPr sz="480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p:txBody>
          <a:bodyPr/>
          <a:lstStyle/>
          <a:p>
            <a:pPr algn="l"/>
            <a:endParaRPr lang="en-US" dirty="0">
              <a:solidFill>
                <a:prstClr val="black"/>
              </a:solidFill>
            </a:endParaRPr>
          </a:p>
        </p:txBody>
      </p:sp>
      <p:sp>
        <p:nvSpPr>
          <p:cNvPr id="9" name="Slide Number Placeholder 8"/>
          <p:cNvSpPr>
            <a:spLocks noGrp="1"/>
          </p:cNvSpPr>
          <p:nvPr>
            <p:ph type="sldNum" sz="quarter" idx="12"/>
          </p:nvPr>
        </p:nvSpPr>
        <p:spPr/>
        <p:txBody>
          <a:bodyPr/>
          <a:lstStyle/>
          <a:p>
            <a:fld id="{30742C3F-4840-460C-ADF2-7005A7FA888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74833191"/>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p:txBody>
          <a:bodyPr/>
          <a:lstStyle/>
          <a:p>
            <a:pPr algn="l"/>
            <a:endParaRPr lang="en-US" dirty="0">
              <a:solidFill>
                <a:prstClr val="black"/>
              </a:solidFill>
            </a:endParaRPr>
          </a:p>
        </p:txBody>
      </p:sp>
      <p:sp>
        <p:nvSpPr>
          <p:cNvPr id="5" name="Slide Number Placeholder 4"/>
          <p:cNvSpPr>
            <a:spLocks noGrp="1"/>
          </p:cNvSpPr>
          <p:nvPr>
            <p:ph type="sldNum" sz="quarter" idx="12"/>
          </p:nvPr>
        </p:nvSpPr>
        <p:spPr/>
        <p:txBody>
          <a:bodyPr/>
          <a:lstStyle/>
          <a:p>
            <a:fld id="{30742C3F-4840-460C-ADF2-7005A7FA888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0846865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algn="l"/>
            <a:endParaRPr lang="en-US" dirty="0">
              <a:solidFill>
                <a:prstClr val="black"/>
              </a:solidFill>
            </a:endParaRPr>
          </a:p>
        </p:txBody>
      </p:sp>
      <p:sp>
        <p:nvSpPr>
          <p:cNvPr id="4" name="Slide Number Placeholder 3"/>
          <p:cNvSpPr>
            <a:spLocks noGrp="1"/>
          </p:cNvSpPr>
          <p:nvPr>
            <p:ph type="sldNum" sz="quarter" idx="12"/>
          </p:nvPr>
        </p:nvSpPr>
        <p:spPr/>
        <p:txBody>
          <a:bodyPr/>
          <a:lstStyle/>
          <a:p>
            <a:fld id="{30742C3F-4840-460C-ADF2-7005A7FA888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2774969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folie">
    <p:bg>
      <p:bgPr>
        <a:gradFill>
          <a:gsLst>
            <a:gs pos="48000">
              <a:srgbClr val="000000"/>
            </a:gs>
            <a:gs pos="49000">
              <a:schemeClr val="bg1">
                <a:lumMod val="90000"/>
              </a:schemeClr>
            </a:gs>
          </a:gsLst>
          <a:lin ang="54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3181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p:cNvSpPr/>
          <p:nvPr userDrawn="1"/>
        </p:nvSpPr>
        <p:spPr>
          <a:xfrm>
            <a:off x="1006214" y="2078730"/>
            <a:ext cx="39812292" cy="10372352"/>
          </a:xfrm>
          <a:prstGeom prst="rect">
            <a:avLst/>
          </a:prstGeom>
          <a:solidFill>
            <a:schemeClr val="bg1">
              <a:lumMod val="95000"/>
              <a:alpha val="74118"/>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endParaRPr lang="en-US" sz="5401" dirty="0">
              <a:solidFill>
                <a:prstClr val="white"/>
              </a:solidFill>
            </a:endParaRPr>
          </a:p>
        </p:txBody>
      </p:sp>
      <p:sp>
        <p:nvSpPr>
          <p:cNvPr id="2" name="Title 1"/>
          <p:cNvSpPr>
            <a:spLocks noGrp="1"/>
          </p:cNvSpPr>
          <p:nvPr>
            <p:ph type="ctrTitle" hasCustomPrompt="1"/>
          </p:nvPr>
        </p:nvSpPr>
        <p:spPr>
          <a:xfrm>
            <a:off x="1582349" y="3159187"/>
            <a:ext cx="31093649" cy="4411436"/>
          </a:xfrm>
        </p:spPr>
        <p:txBody>
          <a:bodyPr/>
          <a:lstStyle>
            <a:lvl1pPr algn="l">
              <a:defRPr>
                <a:latin typeface="+mj-lt"/>
              </a:defRPr>
            </a:lvl1pPr>
          </a:lstStyle>
          <a:p>
            <a:r>
              <a:rPr lang="en-US" noProof="0" dirty="0" smtClean="0"/>
              <a:t>Talk Title</a:t>
            </a:r>
            <a:endParaRPr lang="en-US" noProof="0" dirty="0"/>
          </a:p>
        </p:txBody>
      </p:sp>
      <p:sp>
        <p:nvSpPr>
          <p:cNvPr id="5" name="Footer Placeholder 4"/>
          <p:cNvSpPr>
            <a:spLocks noGrp="1"/>
          </p:cNvSpPr>
          <p:nvPr>
            <p:ph type="ftr" sz="quarter" idx="11"/>
          </p:nvPr>
        </p:nvSpPr>
        <p:spPr>
          <a:xfrm>
            <a:off x="1294283" y="19074946"/>
            <a:ext cx="23621701" cy="1095713"/>
          </a:xfrm>
        </p:spPr>
        <p:txBody>
          <a:bodyPr/>
          <a:lstStyle>
            <a:lvl1pPr algn="l">
              <a:defRPr/>
            </a:lvl1p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30742C3F-4840-460C-ADF2-7005A7FA888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8376941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Chapter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557" y="5680243"/>
            <a:ext cx="31093649" cy="4087483"/>
          </a:xfrm>
        </p:spPr>
        <p:txBody>
          <a:bodyPr anchor="t"/>
          <a:lstStyle>
            <a:lvl1pPr algn="ctr">
              <a:defRPr sz="12002" b="1" cap="all">
                <a:effectLst>
                  <a:reflection blurRad="6350" stA="55000" endA="300" endPos="23000" dir="5400000" sy="-100000" algn="bl" rotWithShape="0"/>
                </a:effectLst>
              </a:defRPr>
            </a:lvl1pPr>
          </a:lstStyle>
          <a:p>
            <a:r>
              <a:rPr lang="en-US" dirty="0" smtClean="0"/>
              <a:t>Chapter Title</a:t>
            </a:r>
            <a:endParaRPr lang="en-US" dirty="0"/>
          </a:p>
        </p:txBody>
      </p:sp>
      <p:sp>
        <p:nvSpPr>
          <p:cNvPr id="3" name="Text Placeholder 2"/>
          <p:cNvSpPr>
            <a:spLocks noGrp="1"/>
          </p:cNvSpPr>
          <p:nvPr>
            <p:ph type="body" idx="1" hasCustomPrompt="1"/>
          </p:nvPr>
        </p:nvSpPr>
        <p:spPr>
          <a:xfrm>
            <a:off x="2743557" y="11730783"/>
            <a:ext cx="31093649" cy="4501950"/>
          </a:xfrm>
        </p:spPr>
        <p:txBody>
          <a:bodyPr anchor="b">
            <a:normAutofit/>
          </a:bodyPr>
          <a:lstStyle>
            <a:lvl1pPr marL="0" indent="0" algn="ctr">
              <a:buNone/>
              <a:defRPr sz="9601">
                <a:solidFill>
                  <a:schemeClr val="tx1">
                    <a:tint val="75000"/>
                  </a:schemeClr>
                </a:solidFill>
                <a:effectLst>
                  <a:reflection blurRad="6350" stA="55000" endA="300" endPos="22000" dir="5400000" sy="-100000" algn="bl" rotWithShape="0"/>
                </a:effectLst>
              </a:defRPr>
            </a:lvl1pPr>
            <a:lvl2pPr marL="1371783" indent="0">
              <a:buNone/>
              <a:defRPr sz="5401">
                <a:solidFill>
                  <a:schemeClr val="tx1">
                    <a:tint val="75000"/>
                  </a:schemeClr>
                </a:solidFill>
              </a:defRPr>
            </a:lvl2pPr>
            <a:lvl3pPr marL="2743566" indent="0">
              <a:buNone/>
              <a:defRPr sz="4801">
                <a:solidFill>
                  <a:schemeClr val="tx1">
                    <a:tint val="75000"/>
                  </a:schemeClr>
                </a:solidFill>
              </a:defRPr>
            </a:lvl3pPr>
            <a:lvl4pPr marL="4115349" indent="0">
              <a:buNone/>
              <a:defRPr sz="4201">
                <a:solidFill>
                  <a:schemeClr val="tx1">
                    <a:tint val="75000"/>
                  </a:schemeClr>
                </a:solidFill>
              </a:defRPr>
            </a:lvl4pPr>
            <a:lvl5pPr marL="5487132" indent="0">
              <a:buNone/>
              <a:defRPr sz="4201">
                <a:solidFill>
                  <a:schemeClr val="tx1">
                    <a:tint val="75000"/>
                  </a:schemeClr>
                </a:solidFill>
              </a:defRPr>
            </a:lvl5pPr>
            <a:lvl6pPr marL="6858914" indent="0">
              <a:buNone/>
              <a:defRPr sz="4201">
                <a:solidFill>
                  <a:schemeClr val="tx1">
                    <a:tint val="75000"/>
                  </a:schemeClr>
                </a:solidFill>
              </a:defRPr>
            </a:lvl6pPr>
            <a:lvl7pPr marL="8230697" indent="0">
              <a:buNone/>
              <a:defRPr sz="4201">
                <a:solidFill>
                  <a:schemeClr val="tx1">
                    <a:tint val="75000"/>
                  </a:schemeClr>
                </a:solidFill>
              </a:defRPr>
            </a:lvl7pPr>
            <a:lvl8pPr marL="9602480" indent="0">
              <a:buNone/>
              <a:defRPr sz="4201">
                <a:solidFill>
                  <a:schemeClr val="tx1">
                    <a:tint val="75000"/>
                  </a:schemeClr>
                </a:solidFill>
              </a:defRPr>
            </a:lvl8pPr>
            <a:lvl9pPr marL="10974263" indent="0">
              <a:buNone/>
              <a:defRPr sz="4201">
                <a:solidFill>
                  <a:schemeClr val="tx1">
                    <a:tint val="75000"/>
                  </a:schemeClr>
                </a:solidFill>
              </a:defRPr>
            </a:lvl9pPr>
          </a:lstStyle>
          <a:p>
            <a:pPr lvl="0"/>
            <a:r>
              <a:rPr lang="en-US" dirty="0" smtClean="0"/>
              <a:t>Chapter Subtitle</a:t>
            </a:r>
          </a:p>
        </p:txBody>
      </p:sp>
      <p:sp>
        <p:nvSpPr>
          <p:cNvPr id="5" name="Footer Placeholder 4"/>
          <p:cNvSpPr>
            <a:spLocks noGrp="1"/>
          </p:cNvSpPr>
          <p:nvPr>
            <p:ph type="ftr" sz="quarter" idx="11"/>
          </p:nvPr>
        </p:nvSpPr>
        <p:spPr/>
        <p:txBody>
          <a:bodyPr/>
          <a:lstStyle>
            <a:lvl1pPr algn="l">
              <a:defRPr/>
            </a:lvl1p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30742C3F-4840-460C-ADF2-7005A7FA888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48889326"/>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9633" y="13224787"/>
            <a:ext cx="24330909" cy="4087483"/>
          </a:xfrm>
        </p:spPr>
        <p:txBody>
          <a:bodyPr anchor="t"/>
          <a:lstStyle>
            <a:lvl1pPr algn="l">
              <a:defRPr sz="12002" b="1" cap="all">
                <a:effectLst>
                  <a:reflection blurRad="6350" stA="55000" endA="300" endPos="23000" dir="5400000" sy="-100000" algn="bl" rotWithShape="0"/>
                </a:effectLst>
              </a:defRPr>
            </a:lvl1pPr>
          </a:lstStyle>
          <a:p>
            <a:r>
              <a:rPr lang="en-US" dirty="0" smtClean="0"/>
              <a:t>Section Title</a:t>
            </a:r>
            <a:endParaRPr lang="en-US" dirty="0"/>
          </a:p>
        </p:txBody>
      </p:sp>
      <p:sp>
        <p:nvSpPr>
          <p:cNvPr id="3" name="Text Placeholder 2"/>
          <p:cNvSpPr>
            <a:spLocks noGrp="1"/>
          </p:cNvSpPr>
          <p:nvPr>
            <p:ph type="body" idx="1" hasCustomPrompt="1"/>
          </p:nvPr>
        </p:nvSpPr>
        <p:spPr>
          <a:xfrm>
            <a:off x="2889633" y="8722832"/>
            <a:ext cx="24330909" cy="4501950"/>
          </a:xfrm>
        </p:spPr>
        <p:txBody>
          <a:bodyPr anchor="b"/>
          <a:lstStyle>
            <a:lvl1pPr marL="0" indent="0">
              <a:buNone/>
              <a:defRPr sz="6001">
                <a:solidFill>
                  <a:schemeClr val="tx1">
                    <a:tint val="75000"/>
                  </a:schemeClr>
                </a:solidFill>
              </a:defRPr>
            </a:lvl1pPr>
            <a:lvl2pPr marL="1371783" indent="0">
              <a:buNone/>
              <a:defRPr sz="5401">
                <a:solidFill>
                  <a:schemeClr val="tx1">
                    <a:tint val="75000"/>
                  </a:schemeClr>
                </a:solidFill>
              </a:defRPr>
            </a:lvl2pPr>
            <a:lvl3pPr marL="2743566" indent="0">
              <a:buNone/>
              <a:defRPr sz="4801">
                <a:solidFill>
                  <a:schemeClr val="tx1">
                    <a:tint val="75000"/>
                  </a:schemeClr>
                </a:solidFill>
              </a:defRPr>
            </a:lvl3pPr>
            <a:lvl4pPr marL="4115349" indent="0">
              <a:buNone/>
              <a:defRPr sz="4201">
                <a:solidFill>
                  <a:schemeClr val="tx1">
                    <a:tint val="75000"/>
                  </a:schemeClr>
                </a:solidFill>
              </a:defRPr>
            </a:lvl4pPr>
            <a:lvl5pPr marL="5487132" indent="0">
              <a:buNone/>
              <a:defRPr sz="4201">
                <a:solidFill>
                  <a:schemeClr val="tx1">
                    <a:tint val="75000"/>
                  </a:schemeClr>
                </a:solidFill>
              </a:defRPr>
            </a:lvl5pPr>
            <a:lvl6pPr marL="6858914" indent="0">
              <a:buNone/>
              <a:defRPr sz="4201">
                <a:solidFill>
                  <a:schemeClr val="tx1">
                    <a:tint val="75000"/>
                  </a:schemeClr>
                </a:solidFill>
              </a:defRPr>
            </a:lvl6pPr>
            <a:lvl7pPr marL="8230697" indent="0">
              <a:buNone/>
              <a:defRPr sz="4201">
                <a:solidFill>
                  <a:schemeClr val="tx1">
                    <a:tint val="75000"/>
                  </a:schemeClr>
                </a:solidFill>
              </a:defRPr>
            </a:lvl7pPr>
            <a:lvl8pPr marL="9602480" indent="0">
              <a:buNone/>
              <a:defRPr sz="4201">
                <a:solidFill>
                  <a:schemeClr val="tx1">
                    <a:tint val="75000"/>
                  </a:schemeClr>
                </a:solidFill>
              </a:defRPr>
            </a:lvl8pPr>
            <a:lvl9pPr marL="10974263" indent="0">
              <a:buNone/>
              <a:defRPr sz="4201">
                <a:solidFill>
                  <a:schemeClr val="tx1">
                    <a:tint val="75000"/>
                  </a:schemeClr>
                </a:solidFill>
              </a:defRPr>
            </a:lvl9pPr>
          </a:lstStyle>
          <a:p>
            <a:pPr lvl="0"/>
            <a:r>
              <a:rPr lang="en-US" dirty="0" smtClean="0"/>
              <a:t>Section Subtitle</a:t>
            </a:r>
          </a:p>
        </p:txBody>
      </p:sp>
      <p:sp>
        <p:nvSpPr>
          <p:cNvPr id="5" name="Footer Placeholder 4"/>
          <p:cNvSpPr>
            <a:spLocks noGrp="1"/>
          </p:cNvSpPr>
          <p:nvPr>
            <p:ph type="ftr" sz="quarter" idx="11"/>
          </p:nvPr>
        </p:nvSpPr>
        <p:spPr/>
        <p:txBody>
          <a:bodyPr/>
          <a:lstStyle>
            <a:lvl1pPr algn="l">
              <a:defRPr/>
            </a:lvl1p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30742C3F-4840-460C-ADF2-7005A7FA8881}" type="slidenum">
              <a:rPr lang="en-US" smtClean="0">
                <a:solidFill>
                  <a:prstClr val="black">
                    <a:tint val="75000"/>
                  </a:prstClr>
                </a:solidFill>
              </a:rPr>
              <a:pPr/>
              <a:t>‹#›</a:t>
            </a:fld>
            <a:endParaRPr lang="en-US" dirty="0">
              <a:solidFill>
                <a:prstClr val="black">
                  <a:tint val="75000"/>
                </a:prstClr>
              </a:solidFill>
            </a:endParaRPr>
          </a:p>
        </p:txBody>
      </p:sp>
      <p:sp>
        <p:nvSpPr>
          <p:cNvPr id="7" name="Picture Placeholder 6"/>
          <p:cNvSpPr>
            <a:spLocks noGrp="1"/>
          </p:cNvSpPr>
          <p:nvPr>
            <p:ph type="pic" sz="quarter" idx="13" hasCustomPrompt="1"/>
          </p:nvPr>
        </p:nvSpPr>
        <p:spPr>
          <a:xfrm>
            <a:off x="28661287" y="9426307"/>
            <a:ext cx="6337128" cy="5761922"/>
          </a:xfrm>
          <a:effectLst>
            <a:reflection blurRad="6350" stA="50000" endA="300" endPos="55000" dir="5400000" sy="-100000" algn="bl" rotWithShape="0"/>
          </a:effectLst>
          <a:scene3d>
            <a:camera prst="isometricLeftDown"/>
            <a:lightRig rig="threePt" dir="t"/>
          </a:scene3d>
        </p:spPr>
        <p:txBody>
          <a:bodyPr/>
          <a:lstStyle>
            <a:lvl1pPr>
              <a:defRPr/>
            </a:lvl1pPr>
          </a:lstStyle>
          <a:p>
            <a:r>
              <a:rPr lang="de-AT" dirty="0" smtClean="0"/>
              <a:t>Teaser Picture</a:t>
            </a:r>
            <a:endParaRPr lang="en-US" dirty="0"/>
          </a:p>
        </p:txBody>
      </p:sp>
    </p:spTree>
    <p:extLst>
      <p:ext uri="{BB962C8B-B14F-4D97-AF65-F5344CB8AC3E}">
        <p14:creationId xmlns:p14="http://schemas.microsoft.com/office/powerpoint/2010/main" val="2675443827"/>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a:t>
            </a:r>
            <a:endParaRPr lang="en-US" dirty="0"/>
          </a:p>
        </p:txBody>
      </p:sp>
      <p:sp>
        <p:nvSpPr>
          <p:cNvPr id="3" name="Content Placeholder 2"/>
          <p:cNvSpPr>
            <a:spLocks noGrp="1"/>
          </p:cNvSpPr>
          <p:nvPr>
            <p:ph idx="1"/>
          </p:nvPr>
        </p:nvSpPr>
        <p:spPr/>
        <p:txBody>
          <a:bodyPr/>
          <a:lstStyle>
            <a:lvl4pPr marL="1867149" indent="0">
              <a:defRPr/>
            </a:lvl4pPr>
          </a:lstStyle>
          <a:p>
            <a:pPr lvl="0"/>
            <a:r>
              <a:rPr lang="en-US" dirty="0" smtClean="0"/>
              <a:t>Click to edit Master text styles</a:t>
            </a:r>
          </a:p>
          <a:p>
            <a:pPr lvl="1"/>
            <a:r>
              <a:rPr lang="en-US" dirty="0" smtClean="0"/>
              <a:t>Second level</a:t>
            </a:r>
          </a:p>
          <a:p>
            <a:pPr lvl="2"/>
            <a:r>
              <a:rPr lang="en-US" dirty="0" smtClean="0"/>
              <a:t>Third </a:t>
            </a:r>
            <a:r>
              <a:rPr lang="en-US" noProof="0" dirty="0" smtClean="0"/>
              <a:t>level</a:t>
            </a:r>
          </a:p>
          <a:p>
            <a:pPr lvl="3"/>
            <a:r>
              <a:rPr lang="en-US" dirty="0" smtClean="0"/>
              <a:t>Fourth level</a:t>
            </a:r>
          </a:p>
          <a:p>
            <a:pPr lvl="4"/>
            <a:r>
              <a:rPr lang="en-US" dirty="0" smtClean="0"/>
              <a:t>Fifth level</a:t>
            </a:r>
            <a:endParaRPr lang="en-US" dirty="0"/>
          </a:p>
        </p:txBody>
      </p:sp>
      <p:sp>
        <p:nvSpPr>
          <p:cNvPr id="8" name="Footer Placeholder 7"/>
          <p:cNvSpPr>
            <a:spLocks noGrp="1"/>
          </p:cNvSpPr>
          <p:nvPr>
            <p:ph type="ftr" sz="quarter" idx="11"/>
          </p:nvPr>
        </p:nvSpPr>
        <p:spPr/>
        <p:txBody>
          <a:bodyPr/>
          <a:lstStyle/>
          <a:p>
            <a:pPr algn="l"/>
            <a:endParaRPr lang="en-US" dirty="0">
              <a:solidFill>
                <a:prstClr val="black"/>
              </a:solidFill>
            </a:endParaRPr>
          </a:p>
        </p:txBody>
      </p:sp>
      <p:sp>
        <p:nvSpPr>
          <p:cNvPr id="9" name="Slide Number Placeholder 8"/>
          <p:cNvSpPr>
            <a:spLocks noGrp="1"/>
          </p:cNvSpPr>
          <p:nvPr>
            <p:ph type="sldNum" sz="quarter" idx="12"/>
          </p:nvPr>
        </p:nvSpPr>
        <p:spPr/>
        <p:txBody>
          <a:bodyPr/>
          <a:lstStyle/>
          <a:p>
            <a:fld id="{30742C3F-4840-460C-ADF2-7005A7FA888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52991054"/>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a:t>
            </a:r>
            <a:endParaRPr lang="en-US" dirty="0"/>
          </a:p>
        </p:txBody>
      </p:sp>
      <p:sp>
        <p:nvSpPr>
          <p:cNvPr id="3" name="Content Placeholder 2"/>
          <p:cNvSpPr>
            <a:spLocks noGrp="1"/>
          </p:cNvSpPr>
          <p:nvPr>
            <p:ph sz="half" idx="1"/>
          </p:nvPr>
        </p:nvSpPr>
        <p:spPr>
          <a:xfrm>
            <a:off x="1829038" y="4802089"/>
            <a:ext cx="16156504" cy="13582080"/>
          </a:xfrm>
        </p:spPr>
        <p:txBody>
          <a:bodyPr/>
          <a:lstStyle>
            <a:lvl1pPr>
              <a:defRPr sz="8401"/>
            </a:lvl1pPr>
            <a:lvl2pPr>
              <a:defRPr sz="7201"/>
            </a:lvl2pPr>
            <a:lvl3pPr>
              <a:defRPr sz="6001"/>
            </a:lvl3pPr>
            <a:lvl4pPr>
              <a:defRPr sz="5401"/>
            </a:lvl4pPr>
            <a:lvl5pPr>
              <a:defRPr sz="5401"/>
            </a:lvl5pPr>
            <a:lvl6pPr>
              <a:defRPr sz="5401"/>
            </a:lvl6pPr>
            <a:lvl7pPr>
              <a:defRPr sz="5401"/>
            </a:lvl7pPr>
            <a:lvl8pPr>
              <a:defRPr sz="5401"/>
            </a:lvl8pPr>
            <a:lvl9pPr>
              <a:defRPr sz="540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8595221" y="4802089"/>
            <a:ext cx="16156504" cy="13582080"/>
          </a:xfrm>
        </p:spPr>
        <p:txBody>
          <a:bodyPr/>
          <a:lstStyle>
            <a:lvl1pPr>
              <a:defRPr sz="8401"/>
            </a:lvl1pPr>
            <a:lvl2pPr>
              <a:defRPr sz="7201"/>
            </a:lvl2pPr>
            <a:lvl3pPr>
              <a:defRPr sz="6001"/>
            </a:lvl3pPr>
            <a:lvl4pPr>
              <a:defRPr sz="5401"/>
            </a:lvl4pPr>
            <a:lvl5pPr>
              <a:defRPr sz="5401"/>
            </a:lvl5pPr>
            <a:lvl6pPr>
              <a:defRPr sz="5401"/>
            </a:lvl6pPr>
            <a:lvl7pPr>
              <a:defRPr sz="5401"/>
            </a:lvl7pPr>
            <a:lvl8pPr>
              <a:defRPr sz="5401"/>
            </a:lvl8pPr>
            <a:lvl9pPr>
              <a:defRPr sz="540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p:txBody>
          <a:bodyPr/>
          <a:lstStyle/>
          <a:p>
            <a:pPr algn="l"/>
            <a:endParaRPr lang="en-US" dirty="0">
              <a:solidFill>
                <a:prstClr val="black"/>
              </a:solidFill>
            </a:endParaRPr>
          </a:p>
        </p:txBody>
      </p:sp>
      <p:sp>
        <p:nvSpPr>
          <p:cNvPr id="7" name="Slide Number Placeholder 6"/>
          <p:cNvSpPr>
            <a:spLocks noGrp="1"/>
          </p:cNvSpPr>
          <p:nvPr>
            <p:ph type="sldNum" sz="quarter" idx="12"/>
          </p:nvPr>
        </p:nvSpPr>
        <p:spPr/>
        <p:txBody>
          <a:bodyPr/>
          <a:lstStyle/>
          <a:p>
            <a:fld id="{30742C3F-4840-460C-ADF2-7005A7FA888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09689369"/>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829040" y="4606765"/>
            <a:ext cx="16162855" cy="1919881"/>
          </a:xfrm>
        </p:spPr>
        <p:txBody>
          <a:bodyPr anchor="b"/>
          <a:lstStyle>
            <a:lvl1pPr marL="0" indent="0">
              <a:buNone/>
              <a:defRPr sz="7201" b="1"/>
            </a:lvl1pPr>
            <a:lvl2pPr marL="1371783" indent="0">
              <a:buNone/>
              <a:defRPr sz="6001" b="1"/>
            </a:lvl2pPr>
            <a:lvl3pPr marL="2743566" indent="0">
              <a:buNone/>
              <a:defRPr sz="5401" b="1"/>
            </a:lvl3pPr>
            <a:lvl4pPr marL="4115349" indent="0">
              <a:buNone/>
              <a:defRPr sz="4801" b="1"/>
            </a:lvl4pPr>
            <a:lvl5pPr marL="5487132" indent="0">
              <a:buNone/>
              <a:defRPr sz="4801" b="1"/>
            </a:lvl5pPr>
            <a:lvl6pPr marL="6858914" indent="0">
              <a:buNone/>
              <a:defRPr sz="4801" b="1"/>
            </a:lvl6pPr>
            <a:lvl7pPr marL="8230697" indent="0">
              <a:buNone/>
              <a:defRPr sz="4801" b="1"/>
            </a:lvl7pPr>
            <a:lvl8pPr marL="9602480" indent="0">
              <a:buNone/>
              <a:defRPr sz="4801" b="1"/>
            </a:lvl8pPr>
            <a:lvl9pPr marL="10974263" indent="0">
              <a:buNone/>
              <a:defRPr sz="4801" b="1"/>
            </a:lvl9pPr>
          </a:lstStyle>
          <a:p>
            <a:pPr lvl="0"/>
            <a:r>
              <a:rPr lang="en-US" smtClean="0"/>
              <a:t>Click to edit Master text styles</a:t>
            </a:r>
          </a:p>
        </p:txBody>
      </p:sp>
      <p:sp>
        <p:nvSpPr>
          <p:cNvPr id="4" name="Content Placeholder 3"/>
          <p:cNvSpPr>
            <a:spLocks noGrp="1"/>
          </p:cNvSpPr>
          <p:nvPr>
            <p:ph sz="half" idx="2"/>
          </p:nvPr>
        </p:nvSpPr>
        <p:spPr>
          <a:xfrm>
            <a:off x="1829040" y="6526639"/>
            <a:ext cx="16162855" cy="11857523"/>
          </a:xfrm>
        </p:spPr>
        <p:txBody>
          <a:bodyPr/>
          <a:lstStyle>
            <a:lvl1pPr>
              <a:defRPr sz="7201"/>
            </a:lvl1pPr>
            <a:lvl2pPr>
              <a:defRPr sz="6001"/>
            </a:lvl2pPr>
            <a:lvl3pPr>
              <a:defRPr sz="5401"/>
            </a:lvl3pPr>
            <a:lvl4pPr>
              <a:defRPr sz="4801"/>
            </a:lvl4pPr>
            <a:lvl5pPr>
              <a:defRPr sz="4801"/>
            </a:lvl5pPr>
            <a:lvl6pPr>
              <a:defRPr sz="4801"/>
            </a:lvl6pPr>
            <a:lvl7pPr>
              <a:defRPr sz="4801"/>
            </a:lvl7pPr>
            <a:lvl8pPr>
              <a:defRPr sz="4801"/>
            </a:lvl8pPr>
            <a:lvl9pPr>
              <a:defRPr sz="480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8582537" y="4606765"/>
            <a:ext cx="16169204" cy="1919881"/>
          </a:xfrm>
        </p:spPr>
        <p:txBody>
          <a:bodyPr anchor="b"/>
          <a:lstStyle>
            <a:lvl1pPr marL="0" indent="0">
              <a:buNone/>
              <a:defRPr sz="7201" b="1"/>
            </a:lvl1pPr>
            <a:lvl2pPr marL="1371783" indent="0">
              <a:buNone/>
              <a:defRPr sz="6001" b="1"/>
            </a:lvl2pPr>
            <a:lvl3pPr marL="2743566" indent="0">
              <a:buNone/>
              <a:defRPr sz="5401" b="1"/>
            </a:lvl3pPr>
            <a:lvl4pPr marL="4115349" indent="0">
              <a:buNone/>
              <a:defRPr sz="4801" b="1"/>
            </a:lvl4pPr>
            <a:lvl5pPr marL="5487132" indent="0">
              <a:buNone/>
              <a:defRPr sz="4801" b="1"/>
            </a:lvl5pPr>
            <a:lvl6pPr marL="6858914" indent="0">
              <a:buNone/>
              <a:defRPr sz="4801" b="1"/>
            </a:lvl6pPr>
            <a:lvl7pPr marL="8230697" indent="0">
              <a:buNone/>
              <a:defRPr sz="4801" b="1"/>
            </a:lvl7pPr>
            <a:lvl8pPr marL="9602480" indent="0">
              <a:buNone/>
              <a:defRPr sz="4801" b="1"/>
            </a:lvl8pPr>
            <a:lvl9pPr marL="10974263" indent="0">
              <a:buNone/>
              <a:defRPr sz="4801" b="1"/>
            </a:lvl9pPr>
          </a:lstStyle>
          <a:p>
            <a:pPr lvl="0"/>
            <a:r>
              <a:rPr lang="en-US" smtClean="0"/>
              <a:t>Click to edit Master text styles</a:t>
            </a:r>
          </a:p>
        </p:txBody>
      </p:sp>
      <p:sp>
        <p:nvSpPr>
          <p:cNvPr id="6" name="Content Placeholder 5"/>
          <p:cNvSpPr>
            <a:spLocks noGrp="1"/>
          </p:cNvSpPr>
          <p:nvPr>
            <p:ph sz="quarter" idx="4"/>
          </p:nvPr>
        </p:nvSpPr>
        <p:spPr>
          <a:xfrm>
            <a:off x="18582537" y="6526639"/>
            <a:ext cx="16169204" cy="11857523"/>
          </a:xfrm>
        </p:spPr>
        <p:txBody>
          <a:bodyPr/>
          <a:lstStyle>
            <a:lvl1pPr>
              <a:defRPr sz="7201"/>
            </a:lvl1pPr>
            <a:lvl2pPr>
              <a:defRPr sz="6001"/>
            </a:lvl2pPr>
            <a:lvl3pPr>
              <a:defRPr sz="5401"/>
            </a:lvl3pPr>
            <a:lvl4pPr>
              <a:defRPr sz="4801"/>
            </a:lvl4pPr>
            <a:lvl5pPr>
              <a:defRPr sz="4801"/>
            </a:lvl5pPr>
            <a:lvl6pPr>
              <a:defRPr sz="4801"/>
            </a:lvl6pPr>
            <a:lvl7pPr>
              <a:defRPr sz="4801"/>
            </a:lvl7pPr>
            <a:lvl8pPr>
              <a:defRPr sz="4801"/>
            </a:lvl8pPr>
            <a:lvl9pPr>
              <a:defRPr sz="480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p:txBody>
          <a:bodyPr/>
          <a:lstStyle/>
          <a:p>
            <a:pPr algn="l"/>
            <a:endParaRPr lang="en-US" dirty="0">
              <a:solidFill>
                <a:prstClr val="black"/>
              </a:solidFill>
            </a:endParaRPr>
          </a:p>
        </p:txBody>
      </p:sp>
      <p:sp>
        <p:nvSpPr>
          <p:cNvPr id="9" name="Slide Number Placeholder 8"/>
          <p:cNvSpPr>
            <a:spLocks noGrp="1"/>
          </p:cNvSpPr>
          <p:nvPr>
            <p:ph type="sldNum" sz="quarter" idx="12"/>
          </p:nvPr>
        </p:nvSpPr>
        <p:spPr/>
        <p:txBody>
          <a:bodyPr/>
          <a:lstStyle/>
          <a:p>
            <a:fld id="{30742C3F-4840-460C-ADF2-7005A7FA888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13833819"/>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p:txBody>
          <a:bodyPr/>
          <a:lstStyle/>
          <a:p>
            <a:pPr algn="l"/>
            <a:endParaRPr lang="en-US" dirty="0">
              <a:solidFill>
                <a:prstClr val="black"/>
              </a:solidFill>
            </a:endParaRPr>
          </a:p>
        </p:txBody>
      </p:sp>
      <p:sp>
        <p:nvSpPr>
          <p:cNvPr id="5" name="Slide Number Placeholder 4"/>
          <p:cNvSpPr>
            <a:spLocks noGrp="1"/>
          </p:cNvSpPr>
          <p:nvPr>
            <p:ph type="sldNum" sz="quarter" idx="12"/>
          </p:nvPr>
        </p:nvSpPr>
        <p:spPr/>
        <p:txBody>
          <a:bodyPr/>
          <a:lstStyle/>
          <a:p>
            <a:fld id="{30742C3F-4840-460C-ADF2-7005A7FA888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32745179"/>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algn="l"/>
            <a:endParaRPr lang="en-US" dirty="0">
              <a:solidFill>
                <a:prstClr val="black"/>
              </a:solidFill>
            </a:endParaRPr>
          </a:p>
        </p:txBody>
      </p:sp>
      <p:sp>
        <p:nvSpPr>
          <p:cNvPr id="4" name="Slide Number Placeholder 3"/>
          <p:cNvSpPr>
            <a:spLocks noGrp="1"/>
          </p:cNvSpPr>
          <p:nvPr>
            <p:ph type="sldNum" sz="quarter" idx="12"/>
          </p:nvPr>
        </p:nvSpPr>
        <p:spPr/>
        <p:txBody>
          <a:bodyPr/>
          <a:lstStyle/>
          <a:p>
            <a:fld id="{30742C3F-4840-460C-ADF2-7005A7FA888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0820013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hapter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558" y="5680241"/>
            <a:ext cx="31093649" cy="4087485"/>
          </a:xfrm>
        </p:spPr>
        <p:txBody>
          <a:bodyPr anchor="t"/>
          <a:lstStyle>
            <a:lvl1pPr algn="ctr">
              <a:defRPr sz="16000" b="1" cap="all">
                <a:effectLst>
                  <a:reflection blurRad="6350" stA="55000" endA="300" endPos="23000" dir="5400000" sy="-100000" algn="bl" rotWithShape="0"/>
                </a:effectLst>
              </a:defRPr>
            </a:lvl1pPr>
          </a:lstStyle>
          <a:p>
            <a:r>
              <a:rPr lang="en-US" dirty="0" smtClean="0"/>
              <a:t>Chapter Title</a:t>
            </a:r>
            <a:endParaRPr lang="en-US" dirty="0"/>
          </a:p>
        </p:txBody>
      </p:sp>
      <p:sp>
        <p:nvSpPr>
          <p:cNvPr id="3" name="Text Placeholder 2"/>
          <p:cNvSpPr>
            <a:spLocks noGrp="1"/>
          </p:cNvSpPr>
          <p:nvPr>
            <p:ph type="body" idx="1" hasCustomPrompt="1"/>
          </p:nvPr>
        </p:nvSpPr>
        <p:spPr>
          <a:xfrm>
            <a:off x="2743558" y="11730780"/>
            <a:ext cx="31093649" cy="4501949"/>
          </a:xfrm>
        </p:spPr>
        <p:txBody>
          <a:bodyPr anchor="b"/>
          <a:lstStyle>
            <a:lvl1pPr marL="0" indent="0" algn="ctr">
              <a:buNone/>
              <a:defRPr sz="8000">
                <a:solidFill>
                  <a:schemeClr val="tx1">
                    <a:tint val="75000"/>
                  </a:schemeClr>
                </a:solidFill>
                <a:effectLst>
                  <a:reflection blurRad="6350" stA="55000" endA="300" endPos="22000" dir="5400000" sy="-100000" algn="bl" rotWithShape="0"/>
                </a:effectLst>
              </a:defRPr>
            </a:lvl1pPr>
            <a:lvl2pPr marL="1829060" indent="0">
              <a:buNone/>
              <a:defRPr sz="7200">
                <a:solidFill>
                  <a:schemeClr val="tx1">
                    <a:tint val="75000"/>
                  </a:schemeClr>
                </a:solidFill>
              </a:defRPr>
            </a:lvl2pPr>
            <a:lvl3pPr marL="3658118" indent="0">
              <a:buNone/>
              <a:defRPr sz="6400">
                <a:solidFill>
                  <a:schemeClr val="tx1">
                    <a:tint val="75000"/>
                  </a:schemeClr>
                </a:solidFill>
              </a:defRPr>
            </a:lvl3pPr>
            <a:lvl4pPr marL="5487177" indent="0">
              <a:buNone/>
              <a:defRPr sz="5600">
                <a:solidFill>
                  <a:schemeClr val="tx1">
                    <a:tint val="75000"/>
                  </a:schemeClr>
                </a:solidFill>
              </a:defRPr>
            </a:lvl4pPr>
            <a:lvl5pPr marL="7316236" indent="0">
              <a:buNone/>
              <a:defRPr sz="5600">
                <a:solidFill>
                  <a:schemeClr val="tx1">
                    <a:tint val="75000"/>
                  </a:schemeClr>
                </a:solidFill>
              </a:defRPr>
            </a:lvl5pPr>
            <a:lvl6pPr marL="9145295" indent="0">
              <a:buNone/>
              <a:defRPr sz="5600">
                <a:solidFill>
                  <a:schemeClr val="tx1">
                    <a:tint val="75000"/>
                  </a:schemeClr>
                </a:solidFill>
              </a:defRPr>
            </a:lvl6pPr>
            <a:lvl7pPr marL="10974355" indent="0">
              <a:buNone/>
              <a:defRPr sz="5600">
                <a:solidFill>
                  <a:schemeClr val="tx1">
                    <a:tint val="75000"/>
                  </a:schemeClr>
                </a:solidFill>
              </a:defRPr>
            </a:lvl7pPr>
            <a:lvl8pPr marL="12803413" indent="0">
              <a:buNone/>
              <a:defRPr sz="5600">
                <a:solidFill>
                  <a:schemeClr val="tx1">
                    <a:tint val="75000"/>
                  </a:schemeClr>
                </a:solidFill>
              </a:defRPr>
            </a:lvl8pPr>
            <a:lvl9pPr marL="14632473" indent="0">
              <a:buNone/>
              <a:defRPr sz="5600">
                <a:solidFill>
                  <a:schemeClr val="tx1">
                    <a:tint val="75000"/>
                  </a:schemeClr>
                </a:solidFill>
              </a:defRPr>
            </a:lvl9pPr>
          </a:lstStyle>
          <a:p>
            <a:pPr lvl="0"/>
            <a:r>
              <a:rPr lang="en-US" dirty="0" smtClean="0"/>
              <a:t>Chapter Subtitle</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0742C3F-4840-460C-ADF2-7005A7FA8881}" type="slidenum">
              <a:rPr lang="en-US" smtClean="0"/>
              <a:t>‹#›</a:t>
            </a:fld>
            <a:endParaRPr lang="en-US" dirty="0"/>
          </a:p>
        </p:txBody>
      </p:sp>
    </p:spTree>
    <p:extLst>
      <p:ext uri="{BB962C8B-B14F-4D97-AF65-F5344CB8AC3E}">
        <p14:creationId xmlns:p14="http://schemas.microsoft.com/office/powerpoint/2010/main" val="495265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9635" y="13224785"/>
            <a:ext cx="24330908" cy="4087485"/>
          </a:xfrm>
        </p:spPr>
        <p:txBody>
          <a:bodyPr anchor="t"/>
          <a:lstStyle>
            <a:lvl1pPr algn="l">
              <a:defRPr sz="16000" b="1" cap="all">
                <a:effectLst>
                  <a:reflection blurRad="6350" stA="55000" endA="300" endPos="23000" dir="5400000" sy="-100000" algn="bl" rotWithShape="0"/>
                </a:effectLst>
              </a:defRPr>
            </a:lvl1pPr>
          </a:lstStyle>
          <a:p>
            <a:r>
              <a:rPr lang="en-US" dirty="0" smtClean="0"/>
              <a:t>Section Title</a:t>
            </a:r>
            <a:endParaRPr lang="en-US" dirty="0"/>
          </a:p>
        </p:txBody>
      </p:sp>
      <p:sp>
        <p:nvSpPr>
          <p:cNvPr id="3" name="Text Placeholder 2"/>
          <p:cNvSpPr>
            <a:spLocks noGrp="1"/>
          </p:cNvSpPr>
          <p:nvPr>
            <p:ph type="body" idx="1" hasCustomPrompt="1"/>
          </p:nvPr>
        </p:nvSpPr>
        <p:spPr>
          <a:xfrm>
            <a:off x="2889635" y="8722832"/>
            <a:ext cx="24330908" cy="4501949"/>
          </a:xfrm>
        </p:spPr>
        <p:txBody>
          <a:bodyPr anchor="b"/>
          <a:lstStyle>
            <a:lvl1pPr marL="0" indent="0">
              <a:buNone/>
              <a:defRPr sz="8000">
                <a:solidFill>
                  <a:schemeClr val="tx1">
                    <a:tint val="75000"/>
                  </a:schemeClr>
                </a:solidFill>
              </a:defRPr>
            </a:lvl1pPr>
            <a:lvl2pPr marL="1829060" indent="0">
              <a:buNone/>
              <a:defRPr sz="7200">
                <a:solidFill>
                  <a:schemeClr val="tx1">
                    <a:tint val="75000"/>
                  </a:schemeClr>
                </a:solidFill>
              </a:defRPr>
            </a:lvl2pPr>
            <a:lvl3pPr marL="3658118" indent="0">
              <a:buNone/>
              <a:defRPr sz="6400">
                <a:solidFill>
                  <a:schemeClr val="tx1">
                    <a:tint val="75000"/>
                  </a:schemeClr>
                </a:solidFill>
              </a:defRPr>
            </a:lvl3pPr>
            <a:lvl4pPr marL="5487177" indent="0">
              <a:buNone/>
              <a:defRPr sz="5600">
                <a:solidFill>
                  <a:schemeClr val="tx1">
                    <a:tint val="75000"/>
                  </a:schemeClr>
                </a:solidFill>
              </a:defRPr>
            </a:lvl4pPr>
            <a:lvl5pPr marL="7316236" indent="0">
              <a:buNone/>
              <a:defRPr sz="5600">
                <a:solidFill>
                  <a:schemeClr val="tx1">
                    <a:tint val="75000"/>
                  </a:schemeClr>
                </a:solidFill>
              </a:defRPr>
            </a:lvl5pPr>
            <a:lvl6pPr marL="9145295" indent="0">
              <a:buNone/>
              <a:defRPr sz="5600">
                <a:solidFill>
                  <a:schemeClr val="tx1">
                    <a:tint val="75000"/>
                  </a:schemeClr>
                </a:solidFill>
              </a:defRPr>
            </a:lvl6pPr>
            <a:lvl7pPr marL="10974355" indent="0">
              <a:buNone/>
              <a:defRPr sz="5600">
                <a:solidFill>
                  <a:schemeClr val="tx1">
                    <a:tint val="75000"/>
                  </a:schemeClr>
                </a:solidFill>
              </a:defRPr>
            </a:lvl7pPr>
            <a:lvl8pPr marL="12803413" indent="0">
              <a:buNone/>
              <a:defRPr sz="5600">
                <a:solidFill>
                  <a:schemeClr val="tx1">
                    <a:tint val="75000"/>
                  </a:schemeClr>
                </a:solidFill>
              </a:defRPr>
            </a:lvl8pPr>
            <a:lvl9pPr marL="14632473" indent="0">
              <a:buNone/>
              <a:defRPr sz="5600">
                <a:solidFill>
                  <a:schemeClr val="tx1">
                    <a:tint val="75000"/>
                  </a:schemeClr>
                </a:solidFill>
              </a:defRPr>
            </a:lvl9pPr>
          </a:lstStyle>
          <a:p>
            <a:pPr lvl="0"/>
            <a:r>
              <a:rPr lang="en-US" dirty="0" smtClean="0"/>
              <a:t>Section Subtitle</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0742C3F-4840-460C-ADF2-7005A7FA8881}" type="slidenum">
              <a:rPr lang="en-US" smtClean="0"/>
              <a:t>‹#›</a:t>
            </a:fld>
            <a:endParaRPr lang="en-US" dirty="0"/>
          </a:p>
        </p:txBody>
      </p:sp>
      <p:sp>
        <p:nvSpPr>
          <p:cNvPr id="7" name="Picture Placeholder 6"/>
          <p:cNvSpPr>
            <a:spLocks noGrp="1"/>
          </p:cNvSpPr>
          <p:nvPr>
            <p:ph type="pic" sz="quarter" idx="13" hasCustomPrompt="1"/>
          </p:nvPr>
        </p:nvSpPr>
        <p:spPr>
          <a:xfrm>
            <a:off x="28661284" y="9426308"/>
            <a:ext cx="6337129" cy="5761922"/>
          </a:xfrm>
          <a:effectLst>
            <a:reflection blurRad="6350" stA="50000" endA="300" endPos="55000" dir="5400000" sy="-100000" algn="bl" rotWithShape="0"/>
          </a:effectLst>
          <a:scene3d>
            <a:camera prst="isometricLeftDown"/>
            <a:lightRig rig="threePt" dir="t"/>
          </a:scene3d>
        </p:spPr>
        <p:txBody>
          <a:bodyPr/>
          <a:lstStyle>
            <a:lvl1pPr>
              <a:defRPr/>
            </a:lvl1pPr>
          </a:lstStyle>
          <a:p>
            <a:r>
              <a:rPr lang="de-AT" dirty="0" smtClean="0"/>
              <a:t>Teaser Picture</a:t>
            </a:r>
            <a:endParaRPr lang="en-US" dirty="0"/>
          </a:p>
        </p:txBody>
      </p:sp>
    </p:spTree>
    <p:extLst>
      <p:ext uri="{BB962C8B-B14F-4D97-AF65-F5344CB8AC3E}">
        <p14:creationId xmlns:p14="http://schemas.microsoft.com/office/powerpoint/2010/main" val="4290244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14700" b="0">
                <a:latin typeface="Lato" panose="020F0502020204030203" pitchFamily="34" charset="0"/>
              </a:defRPr>
            </a:lvl1pPr>
          </a:lstStyle>
          <a:p>
            <a:r>
              <a:rPr lang="en-US" dirty="0" smtClean="0"/>
              <a:t>Slide Title</a:t>
            </a:r>
            <a:endParaRPr lang="en-US" dirty="0"/>
          </a:p>
        </p:txBody>
      </p:sp>
      <p:sp>
        <p:nvSpPr>
          <p:cNvPr id="3" name="Content Placeholder 2"/>
          <p:cNvSpPr>
            <a:spLocks noGrp="1"/>
          </p:cNvSpPr>
          <p:nvPr>
            <p:ph idx="1"/>
          </p:nvPr>
        </p:nvSpPr>
        <p:spPr/>
        <p:txBody>
          <a:bodyPr/>
          <a:lstStyle>
            <a:lvl4pPr marL="2489552" indent="0">
              <a:defRPr/>
            </a:lvl4pPr>
          </a:lstStyle>
          <a:p>
            <a:pPr lvl="0"/>
            <a:r>
              <a:rPr lang="en-US" noProof="0" dirty="0" err="1" smtClean="0"/>
              <a:t>Textmasterformat</a:t>
            </a:r>
            <a:r>
              <a:rPr lang="en-US" noProof="0" dirty="0" smtClean="0"/>
              <a:t> </a:t>
            </a:r>
            <a:r>
              <a:rPr lang="en-US" noProof="0" dirty="0" err="1" smtClean="0"/>
              <a:t>bearbeiten</a:t>
            </a:r>
            <a:endParaRPr lang="en-US" noProof="0" dirty="0" smtClean="0"/>
          </a:p>
          <a:p>
            <a:pPr lvl="1"/>
            <a:r>
              <a:rPr lang="en-US" noProof="0" dirty="0" err="1" smtClean="0"/>
              <a:t>Zweite</a:t>
            </a:r>
            <a:r>
              <a:rPr lang="en-US" noProof="0" dirty="0" smtClean="0"/>
              <a:t> </a:t>
            </a:r>
            <a:r>
              <a:rPr lang="en-US" noProof="0" dirty="0" err="1" smtClean="0"/>
              <a:t>Ebene</a:t>
            </a:r>
            <a:endParaRPr lang="en-US" noProof="0" dirty="0" smtClean="0"/>
          </a:p>
          <a:p>
            <a:pPr lvl="2"/>
            <a:r>
              <a:rPr lang="en-US" noProof="0" dirty="0" err="1" smtClean="0"/>
              <a:t>Dritte</a:t>
            </a:r>
            <a:r>
              <a:rPr lang="en-US" noProof="0" dirty="0" smtClean="0"/>
              <a:t> </a:t>
            </a:r>
            <a:r>
              <a:rPr lang="en-US" noProof="0" dirty="0" err="1" smtClean="0"/>
              <a:t>Ebene</a:t>
            </a:r>
            <a:endParaRPr lang="en-US" noProof="0" dirty="0" smtClean="0"/>
          </a:p>
          <a:p>
            <a:pPr lvl="3"/>
            <a:r>
              <a:rPr lang="en-US" noProof="0" dirty="0" err="1" smtClean="0"/>
              <a:t>Vierte</a:t>
            </a:r>
            <a:r>
              <a:rPr lang="en-US" noProof="0" dirty="0" smtClean="0"/>
              <a:t> </a:t>
            </a:r>
            <a:r>
              <a:rPr lang="en-US" noProof="0" dirty="0" err="1" smtClean="0"/>
              <a:t>Ebene</a:t>
            </a:r>
            <a:endParaRPr lang="en-US" noProof="0" dirty="0" smtClean="0"/>
          </a:p>
          <a:p>
            <a:pPr lvl="4"/>
            <a:r>
              <a:rPr lang="en-US" noProof="0" dirty="0" err="1" smtClean="0"/>
              <a:t>Fünfte</a:t>
            </a:r>
            <a:r>
              <a:rPr lang="en-US" noProof="0" dirty="0" smtClean="0"/>
              <a:t> </a:t>
            </a:r>
            <a:r>
              <a:rPr lang="en-US" noProof="0" dirty="0" err="1" smtClean="0"/>
              <a:t>Ebene</a:t>
            </a:r>
            <a:endParaRPr lang="en-US" noProof="0"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0742C3F-4840-460C-ADF2-7005A7FA8881}" type="slidenum">
              <a:rPr lang="en-US" smtClean="0"/>
              <a:t>‹#›</a:t>
            </a:fld>
            <a:endParaRPr lang="en-US" dirty="0"/>
          </a:p>
        </p:txBody>
      </p:sp>
    </p:spTree>
    <p:extLst>
      <p:ext uri="{BB962C8B-B14F-4D97-AF65-F5344CB8AC3E}">
        <p14:creationId xmlns:p14="http://schemas.microsoft.com/office/powerpoint/2010/main" val="1593744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Req long">
    <p:bg>
      <p:bgPr>
        <a:solidFill>
          <a:srgbClr val="004C2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vert="horz" lIns="365812" tIns="182906" rIns="365812" bIns="182906" rtlCol="0" anchor="ctr">
            <a:normAutofit/>
          </a:bodyPr>
          <a:lstStyle>
            <a:lvl1pPr>
              <a:defRPr lang="en-US" sz="14700" b="0" dirty="0">
                <a:latin typeface="Lato" panose="020F0502020204030203" pitchFamily="34" charset="0"/>
              </a:defRPr>
            </a:lvl1pPr>
          </a:lstStyle>
          <a:p>
            <a:pPr lvl="0"/>
            <a:r>
              <a:rPr lang="en-US" dirty="0" smtClean="0"/>
              <a:t>Slide Title</a:t>
            </a:r>
            <a:endParaRPr lang="en-US" dirty="0"/>
          </a:p>
        </p:txBody>
      </p:sp>
      <p:sp>
        <p:nvSpPr>
          <p:cNvPr id="3" name="Content Placeholder 2"/>
          <p:cNvSpPr>
            <a:spLocks noGrp="1"/>
          </p:cNvSpPr>
          <p:nvPr>
            <p:ph idx="1"/>
          </p:nvPr>
        </p:nvSpPr>
        <p:spPr/>
        <p:txBody>
          <a:bodyPr/>
          <a:lstStyle>
            <a:lvl4pPr marL="2489552" indent="0">
              <a:defRPr/>
            </a:lvl4pPr>
          </a:lstStyle>
          <a:p>
            <a:pPr lvl="0"/>
            <a:r>
              <a:rPr lang="en-US" noProof="0" dirty="0" err="1" smtClean="0"/>
              <a:t>Textmasterformat</a:t>
            </a:r>
            <a:r>
              <a:rPr lang="en-US" noProof="0" dirty="0" smtClean="0"/>
              <a:t> </a:t>
            </a:r>
            <a:r>
              <a:rPr lang="en-US" noProof="0" dirty="0" err="1" smtClean="0"/>
              <a:t>bearbeiten</a:t>
            </a:r>
            <a:endParaRPr lang="en-US" noProof="0" dirty="0" smtClean="0"/>
          </a:p>
          <a:p>
            <a:pPr lvl="1"/>
            <a:r>
              <a:rPr lang="en-US" noProof="0" dirty="0" err="1" smtClean="0"/>
              <a:t>Zweite</a:t>
            </a:r>
            <a:r>
              <a:rPr lang="en-US" noProof="0" dirty="0" smtClean="0"/>
              <a:t> </a:t>
            </a:r>
            <a:r>
              <a:rPr lang="en-US" noProof="0" dirty="0" err="1" smtClean="0"/>
              <a:t>Ebene</a:t>
            </a:r>
            <a:endParaRPr lang="en-US" noProof="0" dirty="0" smtClean="0"/>
          </a:p>
          <a:p>
            <a:pPr lvl="2"/>
            <a:r>
              <a:rPr lang="en-US" noProof="0" dirty="0" err="1" smtClean="0"/>
              <a:t>Dritte</a:t>
            </a:r>
            <a:r>
              <a:rPr lang="en-US" noProof="0" dirty="0" smtClean="0"/>
              <a:t> </a:t>
            </a:r>
            <a:r>
              <a:rPr lang="en-US" noProof="0" dirty="0" err="1" smtClean="0"/>
              <a:t>Ebene</a:t>
            </a:r>
            <a:endParaRPr lang="en-US" noProof="0" dirty="0" smtClean="0"/>
          </a:p>
          <a:p>
            <a:pPr lvl="3"/>
            <a:r>
              <a:rPr lang="en-US" noProof="0" dirty="0" err="1" smtClean="0"/>
              <a:t>Vierte</a:t>
            </a:r>
            <a:r>
              <a:rPr lang="en-US" noProof="0" dirty="0" smtClean="0"/>
              <a:t> </a:t>
            </a:r>
            <a:r>
              <a:rPr lang="en-US" noProof="0" dirty="0" err="1" smtClean="0"/>
              <a:t>Ebene</a:t>
            </a:r>
            <a:endParaRPr lang="en-US" noProof="0" dirty="0" smtClean="0"/>
          </a:p>
          <a:p>
            <a:pPr lvl="4"/>
            <a:r>
              <a:rPr lang="en-US" noProof="0" dirty="0" err="1" smtClean="0"/>
              <a:t>Fünfte</a:t>
            </a:r>
            <a:r>
              <a:rPr lang="en-US" noProof="0" dirty="0" smtClean="0"/>
              <a:t> </a:t>
            </a:r>
            <a:r>
              <a:rPr lang="en-US" noProof="0" dirty="0" err="1" smtClean="0"/>
              <a:t>Ebene</a:t>
            </a:r>
            <a:endParaRPr lang="en-US" noProof="0"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0742C3F-4840-460C-ADF2-7005A7FA8881}" type="slidenum">
              <a:rPr lang="en-US" smtClean="0"/>
              <a:t>‹#›</a:t>
            </a:fld>
            <a:endParaRPr lang="en-US" dirty="0"/>
          </a:p>
        </p:txBody>
      </p:sp>
    </p:spTree>
    <p:extLst>
      <p:ext uri="{BB962C8B-B14F-4D97-AF65-F5344CB8AC3E}">
        <p14:creationId xmlns:p14="http://schemas.microsoft.com/office/powerpoint/2010/main" val="2820256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el und Inhalt">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a:xfrm>
            <a:off x="1402292" y="4477444"/>
            <a:ext cx="17602804" cy="1095715"/>
          </a:xfrm>
        </p:spPr>
        <p:txBody>
          <a:bodyPr/>
          <a:lstStyle/>
          <a:p>
            <a:endParaRPr lang="en-US" dirty="0"/>
          </a:p>
        </p:txBody>
      </p:sp>
      <p:sp>
        <p:nvSpPr>
          <p:cNvPr id="9" name="Slide Number Placeholder 8"/>
          <p:cNvSpPr>
            <a:spLocks noGrp="1"/>
          </p:cNvSpPr>
          <p:nvPr>
            <p:ph type="sldNum" sz="quarter" idx="12"/>
          </p:nvPr>
        </p:nvSpPr>
        <p:spPr>
          <a:xfrm>
            <a:off x="26324225" y="4445710"/>
            <a:ext cx="8535512" cy="1095715"/>
          </a:xfrm>
        </p:spPr>
        <p:txBody>
          <a:bodyPr/>
          <a:lstStyle/>
          <a:p>
            <a:fld id="{30742C3F-4840-460C-ADF2-7005A7FA8881}" type="slidenum">
              <a:rPr lang="en-US" smtClean="0"/>
              <a:t>‹#›</a:t>
            </a:fld>
            <a:endParaRPr lang="en-US" dirty="0"/>
          </a:p>
        </p:txBody>
      </p:sp>
      <p:sp>
        <p:nvSpPr>
          <p:cNvPr id="7" name="Textplatzhalter 6"/>
          <p:cNvSpPr>
            <a:spLocks noGrp="1"/>
          </p:cNvSpPr>
          <p:nvPr>
            <p:ph type="body" sz="quarter" idx="13"/>
          </p:nvPr>
        </p:nvSpPr>
        <p:spPr>
          <a:xfrm>
            <a:off x="5336460" y="3724825"/>
            <a:ext cx="31004466" cy="2551041"/>
          </a:xfrm>
        </p:spPr>
        <p:txBody>
          <a:bodyPr anchor="ctr">
            <a:noAutofit/>
          </a:bodyPr>
          <a:lstStyle>
            <a:lvl1pPr>
              <a:defRPr sz="11200"/>
            </a:lvl1pPr>
            <a:lvl2pPr>
              <a:defRPr sz="9600"/>
            </a:lvl2pPr>
            <a:lvl3pPr>
              <a:defRPr sz="8000"/>
            </a:lvl3pPr>
            <a:lvl4pPr>
              <a:defRPr sz="7200"/>
            </a:lvl4pPr>
            <a:lvl5pPr>
              <a:defRPr sz="7200"/>
            </a:lvl5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
        <p:nvSpPr>
          <p:cNvPr id="13" name="Rectangle 4"/>
          <p:cNvSpPr/>
          <p:nvPr userDrawn="1"/>
        </p:nvSpPr>
        <p:spPr>
          <a:xfrm>
            <a:off x="5036554" y="3470177"/>
            <a:ext cx="33416067" cy="3060339"/>
          </a:xfrm>
          <a:prstGeom prst="rect">
            <a:avLst/>
          </a:prstGeom>
          <a:solidFill>
            <a:schemeClr val="tx1">
              <a:lumMod val="50000"/>
              <a:lumOff val="50000"/>
              <a:alpha val="74118"/>
            </a:schemeClr>
          </a:solidFill>
          <a:ln w="1016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l"/>
            <a:endParaRPr lang="en-US" dirty="0">
              <a:solidFill>
                <a:schemeClr val="tx1"/>
              </a:solidFill>
            </a:endParaRPr>
          </a:p>
        </p:txBody>
      </p:sp>
      <p:pic>
        <p:nvPicPr>
          <p:cNvPr id="15"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183162" y="1708448"/>
            <a:ext cx="4665672" cy="5413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738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Nur Titel">
    <p:bg>
      <p:bgPr>
        <a:solidFill>
          <a:srgbClr val="004C2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9038" y="8575146"/>
            <a:ext cx="32922687" cy="3430059"/>
          </a:xfrm>
        </p:spPr>
        <p:txBody>
          <a:bodyPr/>
          <a:lstStyle>
            <a:lvl1pPr>
              <a:defRPr b="1">
                <a:solidFill>
                  <a:schemeClr val="bg1"/>
                </a:solidFill>
                <a:latin typeface="Lato" panose="020F0502020204030203" pitchFamily="34" charset="0"/>
              </a:defRPr>
            </a:lvl1pPr>
          </a:lstStyle>
          <a:p>
            <a:r>
              <a:rPr lang="en-US" noProof="0" dirty="0" err="1" smtClean="0"/>
              <a:t>Titelmasterformat</a:t>
            </a:r>
            <a:r>
              <a:rPr lang="en-US" noProof="0" dirty="0" smtClean="0"/>
              <a:t> </a:t>
            </a:r>
            <a:r>
              <a:rPr lang="en-US" noProof="0" dirty="0" err="1" smtClean="0"/>
              <a:t>durch</a:t>
            </a:r>
            <a:r>
              <a:rPr lang="en-US" noProof="0" dirty="0" smtClean="0"/>
              <a:t> </a:t>
            </a:r>
            <a:r>
              <a:rPr lang="en-US" noProof="0" dirty="0" err="1" smtClean="0"/>
              <a:t>Klicken</a:t>
            </a:r>
            <a:r>
              <a:rPr lang="en-US" noProof="0" dirty="0" smtClean="0"/>
              <a:t> </a:t>
            </a:r>
            <a:r>
              <a:rPr lang="en-US" noProof="0" dirty="0" err="1" smtClean="0"/>
              <a:t>bearbeiten</a:t>
            </a:r>
            <a:endParaRPr lang="en-US" noProof="0"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0742C3F-4840-460C-ADF2-7005A7FA8881}" type="slidenum">
              <a:rPr lang="en-US" smtClean="0"/>
              <a:t>‹#›</a:t>
            </a:fld>
            <a:endParaRPr lang="en-US" dirty="0"/>
          </a:p>
        </p:txBody>
      </p:sp>
    </p:spTree>
    <p:extLst>
      <p:ext uri="{BB962C8B-B14F-4D97-AF65-F5344CB8AC3E}">
        <p14:creationId xmlns:p14="http://schemas.microsoft.com/office/powerpoint/2010/main" val="2746771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Nur Tite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0742C3F-4840-460C-ADF2-7005A7FA8881}" type="slidenum">
              <a:rPr lang="en-US" smtClean="0"/>
              <a:t>‹#›</a:t>
            </a:fld>
            <a:endParaRPr lang="en-US" dirty="0"/>
          </a:p>
        </p:txBody>
      </p:sp>
      <p:sp>
        <p:nvSpPr>
          <p:cNvPr id="8" name="Inhaltsplatzhalter 7"/>
          <p:cNvSpPr>
            <a:spLocks noGrp="1"/>
          </p:cNvSpPr>
          <p:nvPr>
            <p:ph sz="quarter" idx="13"/>
          </p:nvPr>
        </p:nvSpPr>
        <p:spPr>
          <a:xfrm>
            <a:off x="5184925" y="2333291"/>
            <a:ext cx="26210912" cy="1591376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956288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29039" y="824166"/>
            <a:ext cx="32922687" cy="3430059"/>
          </a:xfrm>
          <a:prstGeom prst="rect">
            <a:avLst/>
          </a:prstGeom>
        </p:spPr>
        <p:txBody>
          <a:bodyPr vert="horz" lIns="365812" tIns="182906" rIns="365812" bIns="182906" rtlCol="0" anchor="ctr">
            <a:normAutofit/>
          </a:bodyPr>
          <a:lstStyle/>
          <a:p>
            <a:pPr lvl="0"/>
            <a:r>
              <a:rPr lang="en-US" noProof="0" dirty="0" err="1" smtClean="0"/>
              <a:t>Titelmasterformat</a:t>
            </a:r>
            <a:r>
              <a:rPr lang="en-US" noProof="0" dirty="0" smtClean="0"/>
              <a:t> </a:t>
            </a:r>
            <a:r>
              <a:rPr lang="en-US" noProof="0" dirty="0" err="1" smtClean="0"/>
              <a:t>durch</a:t>
            </a:r>
            <a:r>
              <a:rPr lang="en-US" noProof="0" dirty="0" smtClean="0"/>
              <a:t> </a:t>
            </a:r>
            <a:r>
              <a:rPr lang="en-US" noProof="0" dirty="0" err="1" smtClean="0"/>
              <a:t>Klicken</a:t>
            </a:r>
            <a:r>
              <a:rPr lang="en-US" noProof="0" dirty="0" smtClean="0"/>
              <a:t> </a:t>
            </a:r>
            <a:r>
              <a:rPr lang="en-US" noProof="0" dirty="0" err="1" smtClean="0"/>
              <a:t>bearbeiten</a:t>
            </a:r>
            <a:endParaRPr lang="en-US" noProof="0" dirty="0"/>
          </a:p>
        </p:txBody>
      </p:sp>
      <p:sp>
        <p:nvSpPr>
          <p:cNvPr id="3" name="Text Placeholder 2"/>
          <p:cNvSpPr>
            <a:spLocks noGrp="1"/>
          </p:cNvSpPr>
          <p:nvPr>
            <p:ph type="body" idx="1"/>
          </p:nvPr>
        </p:nvSpPr>
        <p:spPr>
          <a:xfrm>
            <a:off x="1829039" y="4802087"/>
            <a:ext cx="32922687" cy="13582078"/>
          </a:xfrm>
          <a:prstGeom prst="rect">
            <a:avLst/>
          </a:prstGeom>
        </p:spPr>
        <p:txBody>
          <a:bodyPr vert="horz" lIns="365812" tIns="182906" rIns="365812" bIns="182906" rtlCol="0">
            <a:normAutofit/>
          </a:bodyPr>
          <a:lstStyle/>
          <a:p>
            <a:pPr lvl="0"/>
            <a:r>
              <a:rPr lang="en-US" noProof="0" dirty="0" err="1" smtClean="0"/>
              <a:t>Textmasterformat</a:t>
            </a:r>
            <a:r>
              <a:rPr lang="en-US" noProof="0" dirty="0" smtClean="0"/>
              <a:t> </a:t>
            </a:r>
            <a:r>
              <a:rPr lang="en-US" noProof="0" dirty="0" err="1" smtClean="0"/>
              <a:t>bearbeiten</a:t>
            </a:r>
            <a:endParaRPr lang="en-US" noProof="0" dirty="0" smtClean="0"/>
          </a:p>
          <a:p>
            <a:pPr lvl="1"/>
            <a:r>
              <a:rPr lang="en-US" noProof="0" dirty="0" err="1" smtClean="0"/>
              <a:t>Zweite</a:t>
            </a:r>
            <a:r>
              <a:rPr lang="en-US" noProof="0" dirty="0" smtClean="0"/>
              <a:t> </a:t>
            </a:r>
            <a:r>
              <a:rPr lang="en-US" noProof="0" dirty="0" err="1" smtClean="0"/>
              <a:t>Ebene</a:t>
            </a:r>
            <a:endParaRPr lang="en-US" noProof="0" dirty="0" smtClean="0"/>
          </a:p>
          <a:p>
            <a:pPr lvl="2"/>
            <a:r>
              <a:rPr lang="en-US" noProof="0" dirty="0" err="1" smtClean="0"/>
              <a:t>Dritte</a:t>
            </a:r>
            <a:r>
              <a:rPr lang="en-US" noProof="0" dirty="0" smtClean="0"/>
              <a:t> </a:t>
            </a:r>
            <a:r>
              <a:rPr lang="en-US" noProof="0" dirty="0" err="1" smtClean="0"/>
              <a:t>Ebene</a:t>
            </a:r>
            <a:endParaRPr lang="en-US" noProof="0" dirty="0" smtClean="0"/>
          </a:p>
          <a:p>
            <a:pPr lvl="3"/>
            <a:r>
              <a:rPr lang="en-US" noProof="0" dirty="0" err="1" smtClean="0"/>
              <a:t>Vierte</a:t>
            </a:r>
            <a:r>
              <a:rPr lang="en-US" noProof="0" dirty="0" smtClean="0"/>
              <a:t> </a:t>
            </a:r>
            <a:r>
              <a:rPr lang="en-US" noProof="0" dirty="0" err="1" smtClean="0"/>
              <a:t>Ebene</a:t>
            </a:r>
            <a:endParaRPr lang="en-US" noProof="0" dirty="0" smtClean="0"/>
          </a:p>
          <a:p>
            <a:pPr lvl="4"/>
            <a:r>
              <a:rPr lang="en-US" noProof="0" dirty="0" err="1" smtClean="0"/>
              <a:t>Fünfte</a:t>
            </a:r>
            <a:r>
              <a:rPr lang="en-US" noProof="0" dirty="0" smtClean="0"/>
              <a:t> </a:t>
            </a:r>
            <a:r>
              <a:rPr lang="en-US" noProof="0" dirty="0" err="1" smtClean="0"/>
              <a:t>Ebene</a:t>
            </a:r>
            <a:endParaRPr lang="en-US" noProof="0" dirty="0"/>
          </a:p>
        </p:txBody>
      </p:sp>
      <p:sp>
        <p:nvSpPr>
          <p:cNvPr id="5" name="Footer Placeholder 4"/>
          <p:cNvSpPr>
            <a:spLocks noGrp="1"/>
          </p:cNvSpPr>
          <p:nvPr>
            <p:ph type="ftr" sz="quarter" idx="3"/>
          </p:nvPr>
        </p:nvSpPr>
        <p:spPr>
          <a:xfrm>
            <a:off x="1294280" y="19106675"/>
            <a:ext cx="17602804" cy="1095715"/>
          </a:xfrm>
          <a:prstGeom prst="rect">
            <a:avLst/>
          </a:prstGeom>
        </p:spPr>
        <p:txBody>
          <a:bodyPr vert="horz" lIns="365812" tIns="182906" rIns="365812" bIns="182906" rtlCol="0" anchor="ctr"/>
          <a:lstStyle>
            <a:lvl1pPr algn="l">
              <a:defRPr sz="4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26216213" y="19074941"/>
            <a:ext cx="8535512" cy="1095715"/>
          </a:xfrm>
          <a:prstGeom prst="rect">
            <a:avLst/>
          </a:prstGeom>
        </p:spPr>
        <p:txBody>
          <a:bodyPr vert="horz" lIns="365812" tIns="182906" rIns="365812" bIns="182906" rtlCol="0" anchor="ctr"/>
          <a:lstStyle>
            <a:lvl1pPr algn="r">
              <a:defRPr sz="4800">
                <a:solidFill>
                  <a:schemeClr val="tx1">
                    <a:tint val="75000"/>
                  </a:schemeClr>
                </a:solidFill>
              </a:defRPr>
            </a:lvl1pPr>
          </a:lstStyle>
          <a:p>
            <a:fld id="{30742C3F-4840-460C-ADF2-7005A7FA8881}" type="slidenum">
              <a:rPr lang="en-US" smtClean="0"/>
              <a:t>‹#›</a:t>
            </a:fld>
            <a:endParaRPr lang="en-US" dirty="0"/>
          </a:p>
        </p:txBody>
      </p:sp>
    </p:spTree>
    <p:extLst>
      <p:ext uri="{BB962C8B-B14F-4D97-AF65-F5344CB8AC3E}">
        <p14:creationId xmlns:p14="http://schemas.microsoft.com/office/powerpoint/2010/main" val="1043745654"/>
      </p:ext>
    </p:extLst>
  </p:cSld>
  <p:clrMap bg1="lt1" tx1="dk1" bg2="lt2" tx2="dk2" accent1="accent1" accent2="accent2" accent3="accent3" accent4="accent4" accent5="accent5" accent6="accent6" hlink="hlink" folHlink="folHlink"/>
  <p:sldLayoutIdLst>
    <p:sldLayoutId id="2147483649" r:id="rId1"/>
    <p:sldLayoutId id="2147483670" r:id="rId2"/>
    <p:sldLayoutId id="2147483660" r:id="rId3"/>
    <p:sldLayoutId id="2147483651" r:id="rId4"/>
    <p:sldLayoutId id="2147483650" r:id="rId5"/>
    <p:sldLayoutId id="2147483669" r:id="rId6"/>
    <p:sldLayoutId id="2147483665" r:id="rId7"/>
    <p:sldLayoutId id="2147483654" r:id="rId8"/>
    <p:sldLayoutId id="2147483667" r:id="rId9"/>
    <p:sldLayoutId id="2147483666"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dt="0"/>
  <p:txStyles>
    <p:titleStyle>
      <a:lvl1pPr algn="ctr" defTabSz="3658118" rtl="0" eaLnBrk="1" latinLnBrk="0" hangingPunct="1">
        <a:spcBef>
          <a:spcPct val="0"/>
        </a:spcBef>
        <a:buNone/>
        <a:defRPr lang="en-US" sz="14700" b="0" kern="1200" noProof="0" dirty="0">
          <a:solidFill>
            <a:schemeClr val="bg1"/>
          </a:solidFill>
          <a:latin typeface="Lato" panose="020F0502020204030203" pitchFamily="34" charset="0"/>
          <a:ea typeface="+mj-ea"/>
          <a:cs typeface="Narkisim" pitchFamily="34" charset="-79"/>
        </a:defRPr>
      </a:lvl1pPr>
    </p:titleStyle>
    <p:bodyStyle>
      <a:lvl1pPr marL="0" indent="0" algn="l" defTabSz="3658118" rtl="0" eaLnBrk="1" latinLnBrk="0" hangingPunct="1">
        <a:spcBef>
          <a:spcPct val="20000"/>
        </a:spcBef>
        <a:buClr>
          <a:srgbClr val="00ACDC"/>
        </a:buClr>
        <a:buFont typeface="Arial" pitchFamily="34" charset="0"/>
        <a:buNone/>
        <a:defRPr sz="10700" kern="1200">
          <a:solidFill>
            <a:schemeClr val="bg1"/>
          </a:solidFill>
          <a:latin typeface="Lato" panose="020F0502020204030203" pitchFamily="34" charset="0"/>
          <a:ea typeface="+mn-ea"/>
          <a:cs typeface="+mn-cs"/>
        </a:defRPr>
      </a:lvl1pPr>
      <a:lvl2pPr marL="730355" indent="0" algn="l" defTabSz="1440204" rtl="0" eaLnBrk="1" latinLnBrk="0" hangingPunct="1">
        <a:spcBef>
          <a:spcPct val="20000"/>
        </a:spcBef>
        <a:buClr>
          <a:srgbClr val="00ACDC"/>
        </a:buClr>
        <a:buFont typeface="Arial" pitchFamily="34" charset="0"/>
        <a:buNone/>
        <a:defRPr sz="9600" kern="1200">
          <a:solidFill>
            <a:schemeClr val="bg1"/>
          </a:solidFill>
          <a:latin typeface="Lato" panose="020F0502020204030203" pitchFamily="34" charset="0"/>
          <a:ea typeface="+mn-ea"/>
          <a:cs typeface="+mn-cs"/>
        </a:defRPr>
      </a:lvl2pPr>
      <a:lvl3pPr marL="1435303" indent="0" algn="l" defTabSz="3658118" rtl="0" eaLnBrk="1" latinLnBrk="0" hangingPunct="1">
        <a:spcBef>
          <a:spcPct val="20000"/>
        </a:spcBef>
        <a:buClr>
          <a:srgbClr val="00ACDC"/>
        </a:buClr>
        <a:buFont typeface="Arial" pitchFamily="34" charset="0"/>
        <a:buNone/>
        <a:defRPr sz="8800" kern="1200">
          <a:solidFill>
            <a:schemeClr val="bg1"/>
          </a:solidFill>
          <a:latin typeface="Lato" panose="020F0502020204030203" pitchFamily="34" charset="0"/>
          <a:ea typeface="+mn-ea"/>
          <a:cs typeface="+mn-cs"/>
        </a:defRPr>
      </a:lvl3pPr>
      <a:lvl4pPr marL="2864258" indent="0" algn="l" defTabSz="3658118" rtl="0" eaLnBrk="1" latinLnBrk="0" hangingPunct="1">
        <a:spcBef>
          <a:spcPct val="20000"/>
        </a:spcBef>
        <a:buClr>
          <a:srgbClr val="00ACDC"/>
        </a:buClr>
        <a:buFont typeface="Arial" pitchFamily="34" charset="0"/>
        <a:buNone/>
        <a:defRPr sz="7200" kern="1200">
          <a:solidFill>
            <a:schemeClr val="bg1"/>
          </a:solidFill>
          <a:latin typeface="Lato" panose="020F0502020204030203" pitchFamily="34" charset="0"/>
          <a:ea typeface="+mn-ea"/>
          <a:cs typeface="+mn-cs"/>
        </a:defRPr>
      </a:lvl4pPr>
      <a:lvl5pPr marL="3594609" indent="0" algn="l" defTabSz="3658118" rtl="0" eaLnBrk="1" latinLnBrk="0" hangingPunct="1">
        <a:spcBef>
          <a:spcPct val="20000"/>
        </a:spcBef>
        <a:buClr>
          <a:srgbClr val="00ACDC"/>
        </a:buClr>
        <a:buFont typeface="Arial" pitchFamily="34" charset="0"/>
        <a:buNone/>
        <a:defRPr sz="7200" kern="1200">
          <a:solidFill>
            <a:schemeClr val="bg1"/>
          </a:solidFill>
          <a:latin typeface="Lato" panose="020F0502020204030203" pitchFamily="34" charset="0"/>
          <a:ea typeface="+mn-ea"/>
          <a:cs typeface="+mn-cs"/>
        </a:defRPr>
      </a:lvl5pPr>
      <a:lvl6pPr marL="1005982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888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794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7002"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9pPr>
    </p:bodyStyle>
    <p:otherStyle>
      <a:defPPr>
        <a:defRPr lang="en-US"/>
      </a:defPPr>
      <a:lvl1pPr marL="0" algn="l" defTabSz="3658118" rtl="0" eaLnBrk="1" latinLnBrk="0" hangingPunct="1">
        <a:defRPr sz="7200" kern="1200">
          <a:solidFill>
            <a:schemeClr val="tx1"/>
          </a:solidFill>
          <a:latin typeface="+mn-lt"/>
          <a:ea typeface="+mn-ea"/>
          <a:cs typeface="+mn-cs"/>
        </a:defRPr>
      </a:lvl1pPr>
      <a:lvl2pPr marL="1829060" algn="l" defTabSz="3658118" rtl="0" eaLnBrk="1" latinLnBrk="0" hangingPunct="1">
        <a:defRPr sz="7200" kern="1200">
          <a:solidFill>
            <a:schemeClr val="tx1"/>
          </a:solidFill>
          <a:latin typeface="+mn-lt"/>
          <a:ea typeface="+mn-ea"/>
          <a:cs typeface="+mn-cs"/>
        </a:defRPr>
      </a:lvl2pPr>
      <a:lvl3pPr marL="3658118" algn="l" defTabSz="3658118" rtl="0" eaLnBrk="1" latinLnBrk="0" hangingPunct="1">
        <a:defRPr sz="7200" kern="1200">
          <a:solidFill>
            <a:schemeClr val="tx1"/>
          </a:solidFill>
          <a:latin typeface="+mn-lt"/>
          <a:ea typeface="+mn-ea"/>
          <a:cs typeface="+mn-cs"/>
        </a:defRPr>
      </a:lvl3pPr>
      <a:lvl4pPr marL="5487177" algn="l" defTabSz="3658118" rtl="0" eaLnBrk="1" latinLnBrk="0" hangingPunct="1">
        <a:defRPr sz="7200" kern="1200">
          <a:solidFill>
            <a:schemeClr val="tx1"/>
          </a:solidFill>
          <a:latin typeface="+mn-lt"/>
          <a:ea typeface="+mn-ea"/>
          <a:cs typeface="+mn-cs"/>
        </a:defRPr>
      </a:lvl4pPr>
      <a:lvl5pPr marL="7316236" algn="l" defTabSz="3658118" rtl="0" eaLnBrk="1" latinLnBrk="0" hangingPunct="1">
        <a:defRPr sz="7200" kern="1200">
          <a:solidFill>
            <a:schemeClr val="tx1"/>
          </a:solidFill>
          <a:latin typeface="+mn-lt"/>
          <a:ea typeface="+mn-ea"/>
          <a:cs typeface="+mn-cs"/>
        </a:defRPr>
      </a:lvl5pPr>
      <a:lvl6pPr marL="9145295" algn="l" defTabSz="3658118" rtl="0" eaLnBrk="1" latinLnBrk="0" hangingPunct="1">
        <a:defRPr sz="7200" kern="1200">
          <a:solidFill>
            <a:schemeClr val="tx1"/>
          </a:solidFill>
          <a:latin typeface="+mn-lt"/>
          <a:ea typeface="+mn-ea"/>
          <a:cs typeface="+mn-cs"/>
        </a:defRPr>
      </a:lvl6pPr>
      <a:lvl7pPr marL="10974355" algn="l" defTabSz="3658118" rtl="0" eaLnBrk="1" latinLnBrk="0" hangingPunct="1">
        <a:defRPr sz="7200" kern="1200">
          <a:solidFill>
            <a:schemeClr val="tx1"/>
          </a:solidFill>
          <a:latin typeface="+mn-lt"/>
          <a:ea typeface="+mn-ea"/>
          <a:cs typeface="+mn-cs"/>
        </a:defRPr>
      </a:lvl7pPr>
      <a:lvl8pPr marL="12803413" algn="l" defTabSz="3658118" rtl="0" eaLnBrk="1" latinLnBrk="0" hangingPunct="1">
        <a:defRPr sz="7200" kern="1200">
          <a:solidFill>
            <a:schemeClr val="tx1"/>
          </a:solidFill>
          <a:latin typeface="+mn-lt"/>
          <a:ea typeface="+mn-ea"/>
          <a:cs typeface="+mn-cs"/>
        </a:defRPr>
      </a:lvl8pPr>
      <a:lvl9pPr marL="14632473" algn="l" defTabSz="3658118" rtl="0" eaLnBrk="1" latinLnBrk="0" hangingPunct="1">
        <a:defRPr sz="7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29038" y="824165"/>
            <a:ext cx="32922687" cy="3430058"/>
          </a:xfrm>
          <a:prstGeom prst="rect">
            <a:avLst/>
          </a:prstGeom>
        </p:spPr>
        <p:txBody>
          <a:bodyPr vert="horz" lIns="91440" tIns="45720" rIns="91440" bIns="45720" rtlCol="0" anchor="ctr">
            <a:normAutofit/>
          </a:bodyPr>
          <a:lstStyle/>
          <a:p>
            <a:r>
              <a:rPr lang="en-US" noProof="0" dirty="0" smtClean="0"/>
              <a:t>Click to edit Master title style</a:t>
            </a:r>
            <a:endParaRPr lang="en-US" noProof="0" dirty="0"/>
          </a:p>
        </p:txBody>
      </p:sp>
      <p:sp>
        <p:nvSpPr>
          <p:cNvPr id="3" name="Text Placeholder 2"/>
          <p:cNvSpPr>
            <a:spLocks noGrp="1"/>
          </p:cNvSpPr>
          <p:nvPr>
            <p:ph type="body" idx="1"/>
          </p:nvPr>
        </p:nvSpPr>
        <p:spPr>
          <a:xfrm>
            <a:off x="1829038" y="4802089"/>
            <a:ext cx="32922687" cy="13582080"/>
          </a:xfrm>
          <a:prstGeom prst="rect">
            <a:avLst/>
          </a:prstGeom>
        </p:spPr>
        <p:txBody>
          <a:bodyPr vert="horz" lIns="91440" tIns="45720" rIns="91440" bIns="45720" rtlCol="0">
            <a:normAutofit/>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5" name="Footer Placeholder 4"/>
          <p:cNvSpPr>
            <a:spLocks noGrp="1"/>
          </p:cNvSpPr>
          <p:nvPr>
            <p:ph type="ftr" sz="quarter" idx="3"/>
          </p:nvPr>
        </p:nvSpPr>
        <p:spPr>
          <a:xfrm>
            <a:off x="1870421" y="19074946"/>
            <a:ext cx="23045560" cy="1095713"/>
          </a:xfrm>
          <a:prstGeom prst="rect">
            <a:avLst/>
          </a:prstGeom>
        </p:spPr>
        <p:txBody>
          <a:bodyPr vert="horz" lIns="91440" tIns="45720" rIns="91440" bIns="45720" rtlCol="0" anchor="ctr"/>
          <a:lstStyle>
            <a:lvl1pPr algn="ctr">
              <a:defRPr sz="4201" b="1">
                <a:solidFill>
                  <a:schemeClr val="tx1"/>
                </a:solidFill>
                <a:latin typeface="Rockwell" pitchFamily="18" charset="0"/>
              </a:defRPr>
            </a:lvl1pPr>
          </a:lstStyle>
          <a:p>
            <a:pPr algn="l" defTabSz="2743566"/>
            <a:endParaRPr lang="en-US" dirty="0" smtClean="0">
              <a:solidFill>
                <a:prstClr val="black"/>
              </a:solidFill>
            </a:endParaRPr>
          </a:p>
        </p:txBody>
      </p:sp>
      <p:sp>
        <p:nvSpPr>
          <p:cNvPr id="6" name="Slide Number Placeholder 5"/>
          <p:cNvSpPr>
            <a:spLocks noGrp="1"/>
          </p:cNvSpPr>
          <p:nvPr>
            <p:ph type="sldNum" sz="quarter" idx="4"/>
          </p:nvPr>
        </p:nvSpPr>
        <p:spPr>
          <a:xfrm>
            <a:off x="26216214" y="19074946"/>
            <a:ext cx="8535511" cy="1095713"/>
          </a:xfrm>
          <a:prstGeom prst="rect">
            <a:avLst/>
          </a:prstGeom>
        </p:spPr>
        <p:txBody>
          <a:bodyPr vert="horz" lIns="91440" tIns="45720" rIns="91440" bIns="45720" rtlCol="0" anchor="ctr"/>
          <a:lstStyle>
            <a:lvl1pPr algn="r">
              <a:defRPr sz="3600">
                <a:solidFill>
                  <a:schemeClr val="tx1">
                    <a:tint val="75000"/>
                  </a:schemeClr>
                </a:solidFill>
              </a:defRPr>
            </a:lvl1pPr>
          </a:lstStyle>
          <a:p>
            <a:pPr defTabSz="2743566"/>
            <a:fld id="{30742C3F-4840-460C-ADF2-7005A7FA8881}" type="slidenum">
              <a:rPr lang="en-US" smtClean="0">
                <a:solidFill>
                  <a:prstClr val="black">
                    <a:tint val="75000"/>
                  </a:prstClr>
                </a:solidFill>
              </a:rPr>
              <a:pPr defTabSz="2743566"/>
              <a:t>‹#›</a:t>
            </a:fld>
            <a:endParaRPr lang="en-US" dirty="0">
              <a:solidFill>
                <a:prstClr val="black">
                  <a:tint val="75000"/>
                </a:prstClr>
              </a:solidFill>
            </a:endParaRPr>
          </a:p>
        </p:txBody>
      </p:sp>
    </p:spTree>
    <p:extLst>
      <p:ext uri="{BB962C8B-B14F-4D97-AF65-F5344CB8AC3E}">
        <p14:creationId xmlns:p14="http://schemas.microsoft.com/office/powerpoint/2010/main" val="33908304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timing>
    <p:tnLst>
      <p:par>
        <p:cTn id="1" dur="indefinite" restart="never" nodeType="tmRoot"/>
      </p:par>
    </p:tnLst>
  </p:timing>
  <p:hf sldNum="0" hdr="0" dt="0"/>
  <p:txStyles>
    <p:titleStyle>
      <a:lvl1pPr algn="r" defTabSz="2743566" rtl="0" eaLnBrk="1" latinLnBrk="0" hangingPunct="1">
        <a:spcBef>
          <a:spcPct val="0"/>
        </a:spcBef>
        <a:buNone/>
        <a:defRPr sz="13202" kern="1200">
          <a:solidFill>
            <a:schemeClr val="tx1"/>
          </a:solidFill>
          <a:latin typeface="Vollkorn Bold" panose="02000503080000020003" pitchFamily="2" charset="0"/>
          <a:ea typeface="+mj-ea"/>
          <a:cs typeface="Narkisim" pitchFamily="34" charset="-79"/>
        </a:defRPr>
      </a:lvl1pPr>
    </p:titleStyle>
    <p:bodyStyle>
      <a:lvl1pPr marL="0" indent="0" algn="l" defTabSz="2743566" rtl="0" eaLnBrk="1" latinLnBrk="0" hangingPunct="1">
        <a:spcBef>
          <a:spcPct val="20000"/>
        </a:spcBef>
        <a:spcAft>
          <a:spcPts val="1800"/>
        </a:spcAft>
        <a:buClr>
          <a:srgbClr val="00ACDC"/>
        </a:buClr>
        <a:buFont typeface="Arial" pitchFamily="34" charset="0"/>
        <a:buNone/>
        <a:defRPr sz="9601" kern="1200">
          <a:solidFill>
            <a:schemeClr val="tx1"/>
          </a:solidFill>
          <a:latin typeface="+mn-lt"/>
          <a:ea typeface="+mn-ea"/>
          <a:cs typeface="+mn-cs"/>
        </a:defRPr>
      </a:lvl1pPr>
      <a:lvl2pPr marL="547762" indent="0" algn="l" defTabSz="1080144" rtl="0" eaLnBrk="1" latinLnBrk="0" hangingPunct="1">
        <a:spcBef>
          <a:spcPct val="20000"/>
        </a:spcBef>
        <a:spcAft>
          <a:spcPts val="1800"/>
        </a:spcAft>
        <a:buClr>
          <a:srgbClr val="00ACDC"/>
        </a:buClr>
        <a:buFont typeface="Arial" pitchFamily="34" charset="0"/>
        <a:buNone/>
        <a:defRPr sz="8401" kern="1200">
          <a:solidFill>
            <a:schemeClr val="tx1"/>
          </a:solidFill>
          <a:latin typeface="+mn-lt"/>
          <a:ea typeface="+mn-ea"/>
          <a:cs typeface="+mn-cs"/>
        </a:defRPr>
      </a:lvl2pPr>
      <a:lvl3pPr marL="1076469" indent="0" algn="l" defTabSz="2743566" rtl="0" eaLnBrk="1" latinLnBrk="0" hangingPunct="1">
        <a:spcBef>
          <a:spcPct val="20000"/>
        </a:spcBef>
        <a:spcAft>
          <a:spcPts val="1800"/>
        </a:spcAft>
        <a:buClr>
          <a:srgbClr val="00ACDC"/>
        </a:buClr>
        <a:buFont typeface="Arial" pitchFamily="34" charset="0"/>
        <a:buNone/>
        <a:defRPr sz="7201" kern="1200">
          <a:solidFill>
            <a:schemeClr val="tx1"/>
          </a:solidFill>
          <a:latin typeface="+mn-lt"/>
          <a:ea typeface="+mn-ea"/>
          <a:cs typeface="+mn-cs"/>
        </a:defRPr>
      </a:lvl3pPr>
      <a:lvl4pPr marL="2148175" indent="0" algn="l" defTabSz="2743566" rtl="0" eaLnBrk="1" latinLnBrk="0" hangingPunct="1">
        <a:spcBef>
          <a:spcPct val="20000"/>
        </a:spcBef>
        <a:spcAft>
          <a:spcPts val="1800"/>
        </a:spcAft>
        <a:buClr>
          <a:srgbClr val="00ACDC"/>
        </a:buClr>
        <a:buFont typeface="Arial" pitchFamily="34" charset="0"/>
        <a:buNone/>
        <a:defRPr sz="6001" kern="1200">
          <a:solidFill>
            <a:schemeClr val="tx1"/>
          </a:solidFill>
          <a:latin typeface="+mn-lt"/>
          <a:ea typeface="+mn-ea"/>
          <a:cs typeface="+mn-cs"/>
        </a:defRPr>
      </a:lvl4pPr>
      <a:lvl5pPr marL="2695934" indent="0" algn="l" defTabSz="2743566" rtl="0" eaLnBrk="1" latinLnBrk="0" hangingPunct="1">
        <a:spcBef>
          <a:spcPct val="20000"/>
        </a:spcBef>
        <a:spcAft>
          <a:spcPts val="1800"/>
        </a:spcAft>
        <a:buClr>
          <a:srgbClr val="00ACDC"/>
        </a:buClr>
        <a:buFont typeface="Arial" pitchFamily="34" charset="0"/>
        <a:buNone/>
        <a:defRPr sz="6001" kern="1200">
          <a:solidFill>
            <a:schemeClr val="tx1"/>
          </a:solidFill>
          <a:latin typeface="+mn-lt"/>
          <a:ea typeface="+mn-ea"/>
          <a:cs typeface="+mn-cs"/>
        </a:defRPr>
      </a:lvl5pPr>
      <a:lvl6pPr marL="7544806" indent="-685891" algn="l" defTabSz="2743566" rtl="0" eaLnBrk="1" latinLnBrk="0" hangingPunct="1">
        <a:spcBef>
          <a:spcPct val="20000"/>
        </a:spcBef>
        <a:buFont typeface="Arial" pitchFamily="34" charset="0"/>
        <a:buChar char="•"/>
        <a:defRPr sz="6001" kern="1200">
          <a:solidFill>
            <a:schemeClr val="tx1"/>
          </a:solidFill>
          <a:latin typeface="+mn-lt"/>
          <a:ea typeface="+mn-ea"/>
          <a:cs typeface="+mn-cs"/>
        </a:defRPr>
      </a:lvl6pPr>
      <a:lvl7pPr marL="8916589" indent="-685891" algn="l" defTabSz="2743566" rtl="0" eaLnBrk="1" latinLnBrk="0" hangingPunct="1">
        <a:spcBef>
          <a:spcPct val="20000"/>
        </a:spcBef>
        <a:buFont typeface="Arial" pitchFamily="34" charset="0"/>
        <a:buChar char="•"/>
        <a:defRPr sz="6001" kern="1200">
          <a:solidFill>
            <a:schemeClr val="tx1"/>
          </a:solidFill>
          <a:latin typeface="+mn-lt"/>
          <a:ea typeface="+mn-ea"/>
          <a:cs typeface="+mn-cs"/>
        </a:defRPr>
      </a:lvl7pPr>
      <a:lvl8pPr marL="10288372" indent="-685891" algn="l" defTabSz="2743566" rtl="0" eaLnBrk="1" latinLnBrk="0" hangingPunct="1">
        <a:spcBef>
          <a:spcPct val="20000"/>
        </a:spcBef>
        <a:buFont typeface="Arial" pitchFamily="34" charset="0"/>
        <a:buChar char="•"/>
        <a:defRPr sz="6001" kern="1200">
          <a:solidFill>
            <a:schemeClr val="tx1"/>
          </a:solidFill>
          <a:latin typeface="+mn-lt"/>
          <a:ea typeface="+mn-ea"/>
          <a:cs typeface="+mn-cs"/>
        </a:defRPr>
      </a:lvl8pPr>
      <a:lvl9pPr marL="11660154" indent="-685891" algn="l" defTabSz="2743566" rtl="0" eaLnBrk="1" latinLnBrk="0" hangingPunct="1">
        <a:spcBef>
          <a:spcPct val="20000"/>
        </a:spcBef>
        <a:buFont typeface="Arial" pitchFamily="34" charset="0"/>
        <a:buChar char="•"/>
        <a:defRPr sz="6001" kern="1200">
          <a:solidFill>
            <a:schemeClr val="tx1"/>
          </a:solidFill>
          <a:latin typeface="+mn-lt"/>
          <a:ea typeface="+mn-ea"/>
          <a:cs typeface="+mn-cs"/>
        </a:defRPr>
      </a:lvl9pPr>
    </p:bodyStyle>
    <p:otherStyle>
      <a:defPPr>
        <a:defRPr lang="en-US"/>
      </a:defPPr>
      <a:lvl1pPr marL="0" algn="l" defTabSz="2743566" rtl="0" eaLnBrk="1" latinLnBrk="0" hangingPunct="1">
        <a:defRPr sz="5401" kern="1200">
          <a:solidFill>
            <a:schemeClr val="tx1"/>
          </a:solidFill>
          <a:latin typeface="+mn-lt"/>
          <a:ea typeface="+mn-ea"/>
          <a:cs typeface="+mn-cs"/>
        </a:defRPr>
      </a:lvl1pPr>
      <a:lvl2pPr marL="1371783" algn="l" defTabSz="2743566" rtl="0" eaLnBrk="1" latinLnBrk="0" hangingPunct="1">
        <a:defRPr sz="5401" kern="1200">
          <a:solidFill>
            <a:schemeClr val="tx1"/>
          </a:solidFill>
          <a:latin typeface="+mn-lt"/>
          <a:ea typeface="+mn-ea"/>
          <a:cs typeface="+mn-cs"/>
        </a:defRPr>
      </a:lvl2pPr>
      <a:lvl3pPr marL="2743566" algn="l" defTabSz="2743566" rtl="0" eaLnBrk="1" latinLnBrk="0" hangingPunct="1">
        <a:defRPr sz="5401" kern="1200">
          <a:solidFill>
            <a:schemeClr val="tx1"/>
          </a:solidFill>
          <a:latin typeface="+mn-lt"/>
          <a:ea typeface="+mn-ea"/>
          <a:cs typeface="+mn-cs"/>
        </a:defRPr>
      </a:lvl3pPr>
      <a:lvl4pPr marL="4115349" algn="l" defTabSz="2743566" rtl="0" eaLnBrk="1" latinLnBrk="0" hangingPunct="1">
        <a:defRPr sz="5401" kern="1200">
          <a:solidFill>
            <a:schemeClr val="tx1"/>
          </a:solidFill>
          <a:latin typeface="+mn-lt"/>
          <a:ea typeface="+mn-ea"/>
          <a:cs typeface="+mn-cs"/>
        </a:defRPr>
      </a:lvl4pPr>
      <a:lvl5pPr marL="5487132" algn="l" defTabSz="2743566" rtl="0" eaLnBrk="1" latinLnBrk="0" hangingPunct="1">
        <a:defRPr sz="5401" kern="1200">
          <a:solidFill>
            <a:schemeClr val="tx1"/>
          </a:solidFill>
          <a:latin typeface="+mn-lt"/>
          <a:ea typeface="+mn-ea"/>
          <a:cs typeface="+mn-cs"/>
        </a:defRPr>
      </a:lvl5pPr>
      <a:lvl6pPr marL="6858914" algn="l" defTabSz="2743566" rtl="0" eaLnBrk="1" latinLnBrk="0" hangingPunct="1">
        <a:defRPr sz="5401" kern="1200">
          <a:solidFill>
            <a:schemeClr val="tx1"/>
          </a:solidFill>
          <a:latin typeface="+mn-lt"/>
          <a:ea typeface="+mn-ea"/>
          <a:cs typeface="+mn-cs"/>
        </a:defRPr>
      </a:lvl6pPr>
      <a:lvl7pPr marL="8230697" algn="l" defTabSz="2743566" rtl="0" eaLnBrk="1" latinLnBrk="0" hangingPunct="1">
        <a:defRPr sz="5401" kern="1200">
          <a:solidFill>
            <a:schemeClr val="tx1"/>
          </a:solidFill>
          <a:latin typeface="+mn-lt"/>
          <a:ea typeface="+mn-ea"/>
          <a:cs typeface="+mn-cs"/>
        </a:defRPr>
      </a:lvl7pPr>
      <a:lvl8pPr marL="9602480" algn="l" defTabSz="2743566" rtl="0" eaLnBrk="1" latinLnBrk="0" hangingPunct="1">
        <a:defRPr sz="5401" kern="1200">
          <a:solidFill>
            <a:schemeClr val="tx1"/>
          </a:solidFill>
          <a:latin typeface="+mn-lt"/>
          <a:ea typeface="+mn-ea"/>
          <a:cs typeface="+mn-cs"/>
        </a:defRPr>
      </a:lvl8pPr>
      <a:lvl9pPr marL="10974263" algn="l" defTabSz="2743566" rtl="0" eaLnBrk="1" latinLnBrk="0" hangingPunct="1">
        <a:defRPr sz="540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29038" y="824165"/>
            <a:ext cx="32922687" cy="3430058"/>
          </a:xfrm>
          <a:prstGeom prst="rect">
            <a:avLst/>
          </a:prstGeom>
        </p:spPr>
        <p:txBody>
          <a:bodyPr vert="horz" lIns="91440" tIns="45720" rIns="91440" bIns="45720" rtlCol="0" anchor="ctr">
            <a:normAutofit/>
          </a:bodyPr>
          <a:lstStyle/>
          <a:p>
            <a:r>
              <a:rPr lang="en-US" noProof="0" dirty="0" smtClean="0"/>
              <a:t>Click to edit Master title style</a:t>
            </a:r>
            <a:endParaRPr lang="en-US" noProof="0" dirty="0"/>
          </a:p>
        </p:txBody>
      </p:sp>
      <p:sp>
        <p:nvSpPr>
          <p:cNvPr id="3" name="Text Placeholder 2"/>
          <p:cNvSpPr>
            <a:spLocks noGrp="1"/>
          </p:cNvSpPr>
          <p:nvPr>
            <p:ph type="body" idx="1"/>
          </p:nvPr>
        </p:nvSpPr>
        <p:spPr>
          <a:xfrm>
            <a:off x="1829038" y="4802089"/>
            <a:ext cx="32922687" cy="13582080"/>
          </a:xfrm>
          <a:prstGeom prst="rect">
            <a:avLst/>
          </a:prstGeom>
        </p:spPr>
        <p:txBody>
          <a:bodyPr vert="horz" lIns="91440" tIns="45720" rIns="91440" bIns="45720" rtlCol="0">
            <a:normAutofit/>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5" name="Footer Placeholder 4"/>
          <p:cNvSpPr>
            <a:spLocks noGrp="1"/>
          </p:cNvSpPr>
          <p:nvPr>
            <p:ph type="ftr" sz="quarter" idx="3"/>
          </p:nvPr>
        </p:nvSpPr>
        <p:spPr>
          <a:xfrm>
            <a:off x="1870421" y="19074946"/>
            <a:ext cx="23045560" cy="1095713"/>
          </a:xfrm>
          <a:prstGeom prst="rect">
            <a:avLst/>
          </a:prstGeom>
        </p:spPr>
        <p:txBody>
          <a:bodyPr vert="horz" lIns="91440" tIns="45720" rIns="91440" bIns="45720" rtlCol="0" anchor="ctr"/>
          <a:lstStyle>
            <a:lvl1pPr algn="ctr">
              <a:defRPr sz="4201" b="1">
                <a:solidFill>
                  <a:schemeClr val="tx1"/>
                </a:solidFill>
                <a:latin typeface="Rockwell" pitchFamily="18" charset="0"/>
              </a:defRPr>
            </a:lvl1pPr>
          </a:lstStyle>
          <a:p>
            <a:pPr algn="l" defTabSz="2743566"/>
            <a:endParaRPr lang="en-US" dirty="0" smtClean="0">
              <a:solidFill>
                <a:prstClr val="black"/>
              </a:solidFill>
            </a:endParaRPr>
          </a:p>
        </p:txBody>
      </p:sp>
      <p:sp>
        <p:nvSpPr>
          <p:cNvPr id="6" name="Slide Number Placeholder 5"/>
          <p:cNvSpPr>
            <a:spLocks noGrp="1"/>
          </p:cNvSpPr>
          <p:nvPr>
            <p:ph type="sldNum" sz="quarter" idx="4"/>
          </p:nvPr>
        </p:nvSpPr>
        <p:spPr>
          <a:xfrm>
            <a:off x="26216214" y="19074946"/>
            <a:ext cx="8535511" cy="1095713"/>
          </a:xfrm>
          <a:prstGeom prst="rect">
            <a:avLst/>
          </a:prstGeom>
        </p:spPr>
        <p:txBody>
          <a:bodyPr vert="horz" lIns="91440" tIns="45720" rIns="91440" bIns="45720" rtlCol="0" anchor="ctr"/>
          <a:lstStyle>
            <a:lvl1pPr algn="r">
              <a:defRPr sz="3600">
                <a:solidFill>
                  <a:schemeClr val="tx1">
                    <a:tint val="75000"/>
                  </a:schemeClr>
                </a:solidFill>
              </a:defRPr>
            </a:lvl1pPr>
          </a:lstStyle>
          <a:p>
            <a:pPr defTabSz="2743566"/>
            <a:fld id="{30742C3F-4840-460C-ADF2-7005A7FA8881}" type="slidenum">
              <a:rPr lang="en-US" smtClean="0">
                <a:solidFill>
                  <a:prstClr val="black">
                    <a:tint val="75000"/>
                  </a:prstClr>
                </a:solidFill>
              </a:rPr>
              <a:pPr defTabSz="2743566"/>
              <a:t>‹#›</a:t>
            </a:fld>
            <a:endParaRPr lang="en-US" dirty="0">
              <a:solidFill>
                <a:prstClr val="black">
                  <a:tint val="75000"/>
                </a:prstClr>
              </a:solidFill>
            </a:endParaRPr>
          </a:p>
        </p:txBody>
      </p:sp>
    </p:spTree>
    <p:extLst>
      <p:ext uri="{BB962C8B-B14F-4D97-AF65-F5344CB8AC3E}">
        <p14:creationId xmlns:p14="http://schemas.microsoft.com/office/powerpoint/2010/main" val="1574692537"/>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Lst>
  <p:timing>
    <p:tnLst>
      <p:par>
        <p:cTn id="1" dur="indefinite" restart="never" nodeType="tmRoot"/>
      </p:par>
    </p:tnLst>
  </p:timing>
  <p:hf sldNum="0" hdr="0" dt="0"/>
  <p:txStyles>
    <p:titleStyle>
      <a:lvl1pPr algn="r" defTabSz="2743566" rtl="0" eaLnBrk="1" latinLnBrk="0" hangingPunct="1">
        <a:spcBef>
          <a:spcPct val="0"/>
        </a:spcBef>
        <a:buNone/>
        <a:defRPr sz="13202" kern="1200">
          <a:solidFill>
            <a:schemeClr val="tx1"/>
          </a:solidFill>
          <a:latin typeface="Vollkorn Bold" panose="02000503080000020003" pitchFamily="2" charset="0"/>
          <a:ea typeface="+mj-ea"/>
          <a:cs typeface="Narkisim" pitchFamily="34" charset="-79"/>
        </a:defRPr>
      </a:lvl1pPr>
    </p:titleStyle>
    <p:bodyStyle>
      <a:lvl1pPr marL="0" indent="0" algn="l" defTabSz="2743566" rtl="0" eaLnBrk="1" latinLnBrk="0" hangingPunct="1">
        <a:spcBef>
          <a:spcPct val="20000"/>
        </a:spcBef>
        <a:spcAft>
          <a:spcPts val="1800"/>
        </a:spcAft>
        <a:buClr>
          <a:srgbClr val="00ACDC"/>
        </a:buClr>
        <a:buFont typeface="Arial" pitchFamily="34" charset="0"/>
        <a:buNone/>
        <a:defRPr sz="9601" kern="1200">
          <a:solidFill>
            <a:schemeClr val="tx1"/>
          </a:solidFill>
          <a:latin typeface="+mn-lt"/>
          <a:ea typeface="+mn-ea"/>
          <a:cs typeface="+mn-cs"/>
        </a:defRPr>
      </a:lvl1pPr>
      <a:lvl2pPr marL="547762" indent="0" algn="l" defTabSz="1080144" rtl="0" eaLnBrk="1" latinLnBrk="0" hangingPunct="1">
        <a:spcBef>
          <a:spcPct val="20000"/>
        </a:spcBef>
        <a:spcAft>
          <a:spcPts val="1800"/>
        </a:spcAft>
        <a:buClr>
          <a:srgbClr val="00ACDC"/>
        </a:buClr>
        <a:buFont typeface="Arial" pitchFamily="34" charset="0"/>
        <a:buNone/>
        <a:defRPr sz="8401" kern="1200">
          <a:solidFill>
            <a:schemeClr val="tx1"/>
          </a:solidFill>
          <a:latin typeface="+mn-lt"/>
          <a:ea typeface="+mn-ea"/>
          <a:cs typeface="+mn-cs"/>
        </a:defRPr>
      </a:lvl2pPr>
      <a:lvl3pPr marL="1076469" indent="0" algn="l" defTabSz="2743566" rtl="0" eaLnBrk="1" latinLnBrk="0" hangingPunct="1">
        <a:spcBef>
          <a:spcPct val="20000"/>
        </a:spcBef>
        <a:spcAft>
          <a:spcPts val="1800"/>
        </a:spcAft>
        <a:buClr>
          <a:srgbClr val="00ACDC"/>
        </a:buClr>
        <a:buFont typeface="Arial" pitchFamily="34" charset="0"/>
        <a:buNone/>
        <a:defRPr sz="7201" kern="1200">
          <a:solidFill>
            <a:schemeClr val="tx1"/>
          </a:solidFill>
          <a:latin typeface="+mn-lt"/>
          <a:ea typeface="+mn-ea"/>
          <a:cs typeface="+mn-cs"/>
        </a:defRPr>
      </a:lvl3pPr>
      <a:lvl4pPr marL="2148175" indent="0" algn="l" defTabSz="2743566" rtl="0" eaLnBrk="1" latinLnBrk="0" hangingPunct="1">
        <a:spcBef>
          <a:spcPct val="20000"/>
        </a:spcBef>
        <a:spcAft>
          <a:spcPts val="1800"/>
        </a:spcAft>
        <a:buClr>
          <a:srgbClr val="00ACDC"/>
        </a:buClr>
        <a:buFont typeface="Arial" pitchFamily="34" charset="0"/>
        <a:buNone/>
        <a:defRPr sz="6001" kern="1200">
          <a:solidFill>
            <a:schemeClr val="tx1"/>
          </a:solidFill>
          <a:latin typeface="+mn-lt"/>
          <a:ea typeface="+mn-ea"/>
          <a:cs typeface="+mn-cs"/>
        </a:defRPr>
      </a:lvl4pPr>
      <a:lvl5pPr marL="2695934" indent="0" algn="l" defTabSz="2743566" rtl="0" eaLnBrk="1" latinLnBrk="0" hangingPunct="1">
        <a:spcBef>
          <a:spcPct val="20000"/>
        </a:spcBef>
        <a:spcAft>
          <a:spcPts val="1800"/>
        </a:spcAft>
        <a:buClr>
          <a:srgbClr val="00ACDC"/>
        </a:buClr>
        <a:buFont typeface="Arial" pitchFamily="34" charset="0"/>
        <a:buNone/>
        <a:defRPr sz="6001" kern="1200">
          <a:solidFill>
            <a:schemeClr val="tx1"/>
          </a:solidFill>
          <a:latin typeface="+mn-lt"/>
          <a:ea typeface="+mn-ea"/>
          <a:cs typeface="+mn-cs"/>
        </a:defRPr>
      </a:lvl5pPr>
      <a:lvl6pPr marL="7544806" indent="-685891" algn="l" defTabSz="2743566" rtl="0" eaLnBrk="1" latinLnBrk="0" hangingPunct="1">
        <a:spcBef>
          <a:spcPct val="20000"/>
        </a:spcBef>
        <a:buFont typeface="Arial" pitchFamily="34" charset="0"/>
        <a:buChar char="•"/>
        <a:defRPr sz="6001" kern="1200">
          <a:solidFill>
            <a:schemeClr val="tx1"/>
          </a:solidFill>
          <a:latin typeface="+mn-lt"/>
          <a:ea typeface="+mn-ea"/>
          <a:cs typeface="+mn-cs"/>
        </a:defRPr>
      </a:lvl6pPr>
      <a:lvl7pPr marL="8916589" indent="-685891" algn="l" defTabSz="2743566" rtl="0" eaLnBrk="1" latinLnBrk="0" hangingPunct="1">
        <a:spcBef>
          <a:spcPct val="20000"/>
        </a:spcBef>
        <a:buFont typeface="Arial" pitchFamily="34" charset="0"/>
        <a:buChar char="•"/>
        <a:defRPr sz="6001" kern="1200">
          <a:solidFill>
            <a:schemeClr val="tx1"/>
          </a:solidFill>
          <a:latin typeface="+mn-lt"/>
          <a:ea typeface="+mn-ea"/>
          <a:cs typeface="+mn-cs"/>
        </a:defRPr>
      </a:lvl7pPr>
      <a:lvl8pPr marL="10288372" indent="-685891" algn="l" defTabSz="2743566" rtl="0" eaLnBrk="1" latinLnBrk="0" hangingPunct="1">
        <a:spcBef>
          <a:spcPct val="20000"/>
        </a:spcBef>
        <a:buFont typeface="Arial" pitchFamily="34" charset="0"/>
        <a:buChar char="•"/>
        <a:defRPr sz="6001" kern="1200">
          <a:solidFill>
            <a:schemeClr val="tx1"/>
          </a:solidFill>
          <a:latin typeface="+mn-lt"/>
          <a:ea typeface="+mn-ea"/>
          <a:cs typeface="+mn-cs"/>
        </a:defRPr>
      </a:lvl8pPr>
      <a:lvl9pPr marL="11660154" indent="-685891" algn="l" defTabSz="2743566" rtl="0" eaLnBrk="1" latinLnBrk="0" hangingPunct="1">
        <a:spcBef>
          <a:spcPct val="20000"/>
        </a:spcBef>
        <a:buFont typeface="Arial" pitchFamily="34" charset="0"/>
        <a:buChar char="•"/>
        <a:defRPr sz="6001" kern="1200">
          <a:solidFill>
            <a:schemeClr val="tx1"/>
          </a:solidFill>
          <a:latin typeface="+mn-lt"/>
          <a:ea typeface="+mn-ea"/>
          <a:cs typeface="+mn-cs"/>
        </a:defRPr>
      </a:lvl9pPr>
    </p:bodyStyle>
    <p:otherStyle>
      <a:defPPr>
        <a:defRPr lang="en-US"/>
      </a:defPPr>
      <a:lvl1pPr marL="0" algn="l" defTabSz="2743566" rtl="0" eaLnBrk="1" latinLnBrk="0" hangingPunct="1">
        <a:defRPr sz="5401" kern="1200">
          <a:solidFill>
            <a:schemeClr val="tx1"/>
          </a:solidFill>
          <a:latin typeface="+mn-lt"/>
          <a:ea typeface="+mn-ea"/>
          <a:cs typeface="+mn-cs"/>
        </a:defRPr>
      </a:lvl1pPr>
      <a:lvl2pPr marL="1371783" algn="l" defTabSz="2743566" rtl="0" eaLnBrk="1" latinLnBrk="0" hangingPunct="1">
        <a:defRPr sz="5401" kern="1200">
          <a:solidFill>
            <a:schemeClr val="tx1"/>
          </a:solidFill>
          <a:latin typeface="+mn-lt"/>
          <a:ea typeface="+mn-ea"/>
          <a:cs typeface="+mn-cs"/>
        </a:defRPr>
      </a:lvl2pPr>
      <a:lvl3pPr marL="2743566" algn="l" defTabSz="2743566" rtl="0" eaLnBrk="1" latinLnBrk="0" hangingPunct="1">
        <a:defRPr sz="5401" kern="1200">
          <a:solidFill>
            <a:schemeClr val="tx1"/>
          </a:solidFill>
          <a:latin typeface="+mn-lt"/>
          <a:ea typeface="+mn-ea"/>
          <a:cs typeface="+mn-cs"/>
        </a:defRPr>
      </a:lvl3pPr>
      <a:lvl4pPr marL="4115349" algn="l" defTabSz="2743566" rtl="0" eaLnBrk="1" latinLnBrk="0" hangingPunct="1">
        <a:defRPr sz="5401" kern="1200">
          <a:solidFill>
            <a:schemeClr val="tx1"/>
          </a:solidFill>
          <a:latin typeface="+mn-lt"/>
          <a:ea typeface="+mn-ea"/>
          <a:cs typeface="+mn-cs"/>
        </a:defRPr>
      </a:lvl4pPr>
      <a:lvl5pPr marL="5487132" algn="l" defTabSz="2743566" rtl="0" eaLnBrk="1" latinLnBrk="0" hangingPunct="1">
        <a:defRPr sz="5401" kern="1200">
          <a:solidFill>
            <a:schemeClr val="tx1"/>
          </a:solidFill>
          <a:latin typeface="+mn-lt"/>
          <a:ea typeface="+mn-ea"/>
          <a:cs typeface="+mn-cs"/>
        </a:defRPr>
      </a:lvl5pPr>
      <a:lvl6pPr marL="6858914" algn="l" defTabSz="2743566" rtl="0" eaLnBrk="1" latinLnBrk="0" hangingPunct="1">
        <a:defRPr sz="5401" kern="1200">
          <a:solidFill>
            <a:schemeClr val="tx1"/>
          </a:solidFill>
          <a:latin typeface="+mn-lt"/>
          <a:ea typeface="+mn-ea"/>
          <a:cs typeface="+mn-cs"/>
        </a:defRPr>
      </a:lvl6pPr>
      <a:lvl7pPr marL="8230697" algn="l" defTabSz="2743566" rtl="0" eaLnBrk="1" latinLnBrk="0" hangingPunct="1">
        <a:defRPr sz="5401" kern="1200">
          <a:solidFill>
            <a:schemeClr val="tx1"/>
          </a:solidFill>
          <a:latin typeface="+mn-lt"/>
          <a:ea typeface="+mn-ea"/>
          <a:cs typeface="+mn-cs"/>
        </a:defRPr>
      </a:lvl7pPr>
      <a:lvl8pPr marL="9602480" algn="l" defTabSz="2743566" rtl="0" eaLnBrk="1" latinLnBrk="0" hangingPunct="1">
        <a:defRPr sz="5401" kern="1200">
          <a:solidFill>
            <a:schemeClr val="tx1"/>
          </a:solidFill>
          <a:latin typeface="+mn-lt"/>
          <a:ea typeface="+mn-ea"/>
          <a:cs typeface="+mn-cs"/>
        </a:defRPr>
      </a:lvl8pPr>
      <a:lvl9pPr marL="10974263" algn="l" defTabSz="2743566" rtl="0" eaLnBrk="1" latinLnBrk="0" hangingPunct="1">
        <a:defRPr sz="54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20.png"/><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3.xml"/><Relationship Id="rId1" Type="http://schemas.openxmlformats.org/officeDocument/2006/relationships/tags" Target="../tags/tag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3.xml"/><Relationship Id="rId1" Type="http://schemas.openxmlformats.org/officeDocument/2006/relationships/tags" Target="../tags/tag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3.xml"/><Relationship Id="rId1" Type="http://schemas.openxmlformats.org/officeDocument/2006/relationships/tags" Target="../tags/tag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3.xml"/><Relationship Id="rId1" Type="http://schemas.openxmlformats.org/officeDocument/2006/relationships/tags" Target="../tags/tag4.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hyperlink" Target="http://enroute.caleydo.org/" TargetMode="External"/><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3.xml"/><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23.xml"/><Relationship Id="rId5" Type="http://schemas.openxmlformats.org/officeDocument/2006/relationships/image" Target="../media/image33.png"/><Relationship Id="rId4" Type="http://schemas.openxmlformats.org/officeDocument/2006/relationships/image" Target="../media/image32.png"/></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23.xml"/><Relationship Id="rId4" Type="http://schemas.openxmlformats.org/officeDocument/2006/relationships/image" Target="../media/image32.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47.xml"/><Relationship Id="rId1" Type="http://schemas.openxmlformats.org/officeDocument/2006/relationships/slideLayout" Target="../slideLayouts/slideLayout2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8.xml"/><Relationship Id="rId1" Type="http://schemas.openxmlformats.org/officeDocument/2006/relationships/slideLayout" Target="../slideLayouts/slideLayout23.xml"/><Relationship Id="rId5" Type="http://schemas.openxmlformats.org/officeDocument/2006/relationships/image" Target="../media/image47.png"/><Relationship Id="rId4" Type="http://schemas.openxmlformats.org/officeDocument/2006/relationships/image" Target="../media/image46.png"/></Relationships>
</file>

<file path=ppt/slides/_rels/slide59.xml.rels><?xml version="1.0" encoding="UTF-8" standalone="yes"?>
<Relationships xmlns="http://schemas.openxmlformats.org/package/2006/relationships"><Relationship Id="rId3" Type="http://schemas.openxmlformats.org/officeDocument/2006/relationships/hyperlink" Target="http://entourage.caleydo.org/" TargetMode="External"/><Relationship Id="rId2" Type="http://schemas.openxmlformats.org/officeDocument/2006/relationships/notesSlide" Target="../notesSlides/notesSlide49.xml"/><Relationship Id="rId1" Type="http://schemas.openxmlformats.org/officeDocument/2006/relationships/slideLayout" Target="../slideLayouts/slideLayout27.xml"/><Relationship Id="rId4" Type="http://schemas.openxmlformats.org/officeDocument/2006/relationships/hyperlink" Target="http://enroute.caleydo.orgt/"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notesSlide" Target="../notesSlides/notesSlide50.xml"/><Relationship Id="rId1" Type="http://schemas.openxmlformats.org/officeDocument/2006/relationships/slideLayout" Target="../slideLayouts/slideLayout10.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59.png"/><Relationship Id="rId4" Type="http://schemas.openxmlformats.org/officeDocument/2006/relationships/notesSlide" Target="../notesSlides/notesSlide69.xml"/></Relationships>
</file>

<file path=ppt/slides/_rels/slide8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1.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61.png"/><Relationship Id="rId4" Type="http://schemas.openxmlformats.org/officeDocument/2006/relationships/notesSlide" Target="../notesSlides/notesSlide75.xml"/></Relationships>
</file>

<file path=ppt/slides/_rels/slide8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7.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63.png"/><Relationship Id="rId4" Type="http://schemas.openxmlformats.org/officeDocument/2006/relationships/notesSlide" Target="../notesSlides/notesSlide80.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3.xml"/><Relationship Id="rId1" Type="http://schemas.openxmlformats.org/officeDocument/2006/relationships/slideLayout" Target="../slideLayouts/slideLayout15.xml"/><Relationship Id="rId4" Type="http://schemas.openxmlformats.org/officeDocument/2006/relationships/image" Target="../media/image65.png"/></Relationships>
</file>

<file path=ppt/slides/_rels/slide99.xml.rels><?xml version="1.0" encoding="UTF-8" standalone="yes"?>
<Relationships xmlns="http://schemas.openxmlformats.org/package/2006/relationships"><Relationship Id="rId3" Type="http://schemas.openxmlformats.org/officeDocument/2006/relationships/hyperlink" Target="http://alexander-lex.com/" TargetMode="External"/><Relationship Id="rId2" Type="http://schemas.openxmlformats.org/officeDocument/2006/relationships/notesSlide" Target="../notesSlides/notesSlide84.xml"/><Relationship Id="rId1" Type="http://schemas.openxmlformats.org/officeDocument/2006/relationships/slideLayout" Target="../slideLayouts/slideLayout23.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defTabSz="1371783">
              <a:spcBef>
                <a:spcPts val="1500"/>
              </a:spcBef>
              <a:tabLst>
                <a:tab pos="2743566" algn="l"/>
                <a:tab pos="5487132" algn="l"/>
                <a:tab pos="8230697" algn="l"/>
                <a:tab pos="10974263" algn="l"/>
                <a:tab pos="13717829" algn="l"/>
                <a:tab pos="16461395" algn="l"/>
                <a:tab pos="19204960" algn="l"/>
                <a:tab pos="21948526" algn="l"/>
                <a:tab pos="24692092" algn="l"/>
                <a:tab pos="27435658" algn="l"/>
                <a:tab pos="30179223" algn="l"/>
              </a:tabLst>
            </a:pPr>
            <a:r>
              <a:rPr lang="en-US" noProof="0" dirty="0" smtClean="0">
                <a:solidFill>
                  <a:schemeClr val="tx1">
                    <a:lumMod val="75000"/>
                    <a:lumOff val="25000"/>
                  </a:schemeClr>
                </a:solidFill>
                <a:effectLst>
                  <a:outerShdw blurRad="50800" dist="38100" dir="2700000" algn="tl" rotWithShape="0">
                    <a:prstClr val="black">
                      <a:alpha val="40000"/>
                    </a:prstClr>
                  </a:outerShdw>
                </a:effectLst>
              </a:rPr>
              <a:t>Visualization Approaches for </a:t>
            </a:r>
            <a:r>
              <a:rPr lang="en-US" noProof="0" dirty="0" err="1" smtClean="0">
                <a:solidFill>
                  <a:schemeClr val="tx1">
                    <a:lumMod val="75000"/>
                    <a:lumOff val="25000"/>
                  </a:schemeClr>
                </a:solidFill>
                <a:effectLst>
                  <a:outerShdw blurRad="50800" dist="38100" dir="2700000" algn="tl" rotWithShape="0">
                    <a:prstClr val="black">
                      <a:alpha val="40000"/>
                    </a:prstClr>
                  </a:outerShdw>
                </a:effectLst>
              </a:rPr>
              <a:t>Biomolecular</a:t>
            </a:r>
            <a:r>
              <a:rPr lang="en-US" noProof="0" dirty="0" smtClean="0">
                <a:solidFill>
                  <a:schemeClr val="tx1">
                    <a:lumMod val="75000"/>
                    <a:lumOff val="25000"/>
                  </a:schemeClr>
                </a:solidFill>
                <a:effectLst>
                  <a:outerShdw blurRad="50800" dist="38100" dir="2700000" algn="tl" rotWithShape="0">
                    <a:prstClr val="black">
                      <a:alpha val="40000"/>
                    </a:prstClr>
                  </a:outerShdw>
                </a:effectLst>
              </a:rPr>
              <a:t> Data</a:t>
            </a:r>
            <a:endParaRPr lang="en-US" sz="9301" dirty="0">
              <a:solidFill>
                <a:schemeClr val="tx1">
                  <a:lumMod val="75000"/>
                  <a:lumOff val="25000"/>
                </a:schemeClr>
              </a:solidFill>
              <a:effectLst>
                <a:outerShdw blurRad="50800" dist="38100" dir="2700000" algn="tl" rotWithShape="0">
                  <a:prstClr val="black">
                    <a:alpha val="40000"/>
                  </a:prstClr>
                </a:outerShdw>
              </a:effectLst>
            </a:endParaRPr>
          </a:p>
        </p:txBody>
      </p:sp>
      <p:sp>
        <p:nvSpPr>
          <p:cNvPr id="4" name="Text Placeholder 12"/>
          <p:cNvSpPr txBox="1">
            <a:spLocks/>
          </p:cNvSpPr>
          <p:nvPr/>
        </p:nvSpPr>
        <p:spPr>
          <a:xfrm>
            <a:off x="1582350" y="7571104"/>
            <a:ext cx="28301632" cy="1944469"/>
          </a:xfrm>
          <a:prstGeom prst="rect">
            <a:avLst/>
          </a:prstGeom>
        </p:spPr>
        <p:txBody>
          <a:bodyPr/>
          <a:lstStyle>
            <a:lvl1pPr marL="0" marR="0" indent="0" algn="l" defTabSz="914400" rtl="0" eaLnBrk="1" fontAlgn="auto" latinLnBrk="0" hangingPunct="1">
              <a:lnSpc>
                <a:spcPct val="100000"/>
              </a:lnSpc>
              <a:spcBef>
                <a:spcPct val="20000"/>
              </a:spcBef>
              <a:spcAft>
                <a:spcPts val="0"/>
              </a:spcAft>
              <a:buClr>
                <a:srgbClr val="00ACDC"/>
              </a:buClr>
              <a:buSzTx/>
              <a:buFont typeface="Arial" pitchFamily="34" charset="0"/>
              <a:buNone/>
              <a:tabLst/>
              <a:defRPr sz="3200" kern="1200">
                <a:solidFill>
                  <a:schemeClr val="tx1"/>
                </a:solidFill>
                <a:latin typeface="+mn-lt"/>
                <a:ea typeface="+mn-ea"/>
                <a:cs typeface="+mn-cs"/>
              </a:defRPr>
            </a:lvl1pPr>
            <a:lvl2pPr marL="182563" indent="0" algn="l" defTabSz="360000" rtl="0" eaLnBrk="1" latinLnBrk="0" hangingPunct="1">
              <a:spcBef>
                <a:spcPct val="20000"/>
              </a:spcBef>
              <a:buClr>
                <a:srgbClr val="00ACDC"/>
              </a:buClr>
              <a:buFont typeface="Arial" pitchFamily="34" charset="0"/>
              <a:buNone/>
              <a:defRPr sz="2800" kern="1200">
                <a:solidFill>
                  <a:schemeClr val="tx1"/>
                </a:solidFill>
                <a:latin typeface="+mn-lt"/>
                <a:ea typeface="+mn-ea"/>
                <a:cs typeface="+mn-cs"/>
              </a:defRPr>
            </a:lvl2pPr>
            <a:lvl3pPr marL="358775" indent="0" algn="l" defTabSz="914400" rtl="0" eaLnBrk="1" latinLnBrk="0" hangingPunct="1">
              <a:spcBef>
                <a:spcPct val="20000"/>
              </a:spcBef>
              <a:buClr>
                <a:srgbClr val="00ACDC"/>
              </a:buClr>
              <a:buFont typeface="Arial" pitchFamily="34" charset="0"/>
              <a:buNone/>
              <a:defRPr sz="2400" kern="1200">
                <a:solidFill>
                  <a:schemeClr val="tx1"/>
                </a:solidFill>
                <a:latin typeface="+mn-lt"/>
                <a:ea typeface="+mn-ea"/>
                <a:cs typeface="+mn-cs"/>
              </a:defRPr>
            </a:lvl3pPr>
            <a:lvl4pPr marL="715963" indent="0" algn="l" defTabSz="914400" rtl="0" eaLnBrk="1" latinLnBrk="0" hangingPunct="1">
              <a:spcBef>
                <a:spcPct val="20000"/>
              </a:spcBef>
              <a:buClr>
                <a:srgbClr val="00ACDC"/>
              </a:buClr>
              <a:buFont typeface="Arial" pitchFamily="34" charset="0"/>
              <a:buNone/>
              <a:defRPr sz="2000" kern="1200">
                <a:solidFill>
                  <a:schemeClr val="tx1"/>
                </a:solidFill>
                <a:latin typeface="+mn-lt"/>
                <a:ea typeface="+mn-ea"/>
                <a:cs typeface="+mn-cs"/>
              </a:defRPr>
            </a:lvl4pPr>
            <a:lvl5pPr marL="898525" indent="0" algn="l" defTabSz="914400" rtl="0" eaLnBrk="1" latinLnBrk="0" hangingPunct="1">
              <a:spcBef>
                <a:spcPct val="20000"/>
              </a:spcBef>
              <a:buClr>
                <a:srgbClr val="00ACDC"/>
              </a:buClr>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9601" dirty="0">
                <a:solidFill>
                  <a:srgbClr val="00B0F0"/>
                </a:solidFill>
              </a:rPr>
              <a:t>Alexander Lex</a:t>
            </a:r>
            <a:endParaRPr lang="en-US" sz="10801" dirty="0">
              <a:solidFill>
                <a:srgbClr val="00B0F0"/>
              </a:solidFill>
            </a:endParaRPr>
          </a:p>
          <a:p>
            <a:endParaRPr lang="en-US" sz="10801" dirty="0">
              <a:solidFill>
                <a:prstClr val="black"/>
              </a:solidFill>
            </a:endParaRPr>
          </a:p>
        </p:txBody>
      </p:sp>
      <p:sp>
        <p:nvSpPr>
          <p:cNvPr id="5" name="TextBox 4"/>
          <p:cNvSpPr txBox="1"/>
          <p:nvPr/>
        </p:nvSpPr>
        <p:spPr>
          <a:xfrm>
            <a:off x="23383592" y="12924225"/>
            <a:ext cx="13198658" cy="2862707"/>
          </a:xfrm>
          <a:prstGeom prst="rect">
            <a:avLst/>
          </a:prstGeom>
          <a:noFill/>
        </p:spPr>
        <p:txBody>
          <a:bodyPr wrap="square" rtlCol="0">
            <a:spAutoFit/>
          </a:bodyPr>
          <a:lstStyle/>
          <a:p>
            <a:pPr algn="ctr" defTabSz="2743566"/>
            <a:r>
              <a:rPr lang="en-US" sz="6001" dirty="0" smtClean="0">
                <a:solidFill>
                  <a:prstClr val="black"/>
                </a:solidFill>
              </a:rPr>
              <a:t>School of Interactive Computing</a:t>
            </a:r>
            <a:br>
              <a:rPr lang="en-US" sz="6001" dirty="0" smtClean="0">
                <a:solidFill>
                  <a:prstClr val="black"/>
                </a:solidFill>
              </a:rPr>
            </a:br>
            <a:r>
              <a:rPr lang="en-US" sz="6001" dirty="0" smtClean="0">
                <a:solidFill>
                  <a:prstClr val="black"/>
                </a:solidFill>
              </a:rPr>
              <a:t>Georgia Tech</a:t>
            </a:r>
          </a:p>
          <a:p>
            <a:pPr algn="ctr" defTabSz="2743566"/>
            <a:r>
              <a:rPr lang="en-US" sz="6001" dirty="0" smtClean="0">
                <a:solidFill>
                  <a:prstClr val="black"/>
                </a:solidFill>
              </a:rPr>
              <a:t>April 8, 2014</a:t>
            </a:r>
            <a:endParaRPr lang="en-US" sz="6001" dirty="0">
              <a:solidFill>
                <a:prstClr val="black"/>
              </a:solidFill>
            </a:endParaRPr>
          </a:p>
        </p:txBody>
      </p:sp>
      <p:pic>
        <p:nvPicPr>
          <p:cNvPr id="12" name="Picture 1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018798" y="7619137"/>
            <a:ext cx="15605572" cy="4495551"/>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2349" y="16123583"/>
            <a:ext cx="11100551" cy="303735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70619" y="16123583"/>
            <a:ext cx="9199402" cy="3037355"/>
          </a:xfrm>
          <a:prstGeom prst="rect">
            <a:avLst/>
          </a:prstGeom>
        </p:spPr>
      </p:pic>
    </p:spTree>
    <p:extLst>
      <p:ext uri="{BB962C8B-B14F-4D97-AF65-F5344CB8AC3E}">
        <p14:creationId xmlns:p14="http://schemas.microsoft.com/office/powerpoint/2010/main" val="26114931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prstClr val="black"/>
              </a:solidFill>
            </a:endParaRPr>
          </a:p>
        </p:txBody>
      </p:sp>
      <p:pic>
        <p:nvPicPr>
          <p:cNvPr id="6" name="Content Placeholder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66" y="5112494"/>
            <a:ext cx="38673331" cy="25303623"/>
          </a:xfrm>
          <a:prstGeom prst="rect">
            <a:avLst/>
          </a:prstGeom>
        </p:spPr>
      </p:pic>
      <p:sp>
        <p:nvSpPr>
          <p:cNvPr id="7" name="Rectangle 6"/>
          <p:cNvSpPr/>
          <p:nvPr/>
        </p:nvSpPr>
        <p:spPr>
          <a:xfrm>
            <a:off x="-1" y="-577284"/>
            <a:ext cx="36580763" cy="5667443"/>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274356" tIns="137178" rIns="274356" bIns="137178" numCol="1" spcCol="0" rtlCol="0" fromWordArt="0" anchor="b" anchorCtr="0" forceAA="0" compatLnSpc="1">
            <a:prstTxWarp prst="textNoShape">
              <a:avLst/>
            </a:prstTxWarp>
            <a:noAutofit/>
          </a:bodyPr>
          <a:lstStyle/>
          <a:p>
            <a:pPr algn="r" defTabSz="2743566"/>
            <a:r>
              <a:rPr lang="en-US" sz="14402" dirty="0" smtClean="0">
                <a:solidFill>
                  <a:prstClr val="white"/>
                </a:solidFill>
                <a:latin typeface="Vollkorn Bold" panose="02000503080000020003" pitchFamily="2" charset="0"/>
              </a:rPr>
              <a:t>Heterogeneous Data</a:t>
            </a:r>
          </a:p>
          <a:p>
            <a:pPr algn="r" defTabSz="2743566"/>
            <a:r>
              <a:rPr lang="en-US" sz="14402" dirty="0" smtClean="0">
                <a:solidFill>
                  <a:prstClr val="white"/>
                </a:solidFill>
                <a:latin typeface="Vollkorn Bold" panose="02000503080000020003" pitchFamily="2" charset="0"/>
              </a:rPr>
              <a:t>Cancer </a:t>
            </a:r>
            <a:r>
              <a:rPr lang="en-US" sz="14402" dirty="0">
                <a:solidFill>
                  <a:prstClr val="white"/>
                </a:solidFill>
                <a:latin typeface="Vollkorn Bold" panose="02000503080000020003" pitchFamily="2" charset="0"/>
              </a:rPr>
              <a:t>Subtypes</a:t>
            </a:r>
          </a:p>
        </p:txBody>
      </p:sp>
      <p:sp>
        <p:nvSpPr>
          <p:cNvPr id="8" name="TextBox 7"/>
          <p:cNvSpPr txBox="1"/>
          <p:nvPr/>
        </p:nvSpPr>
        <p:spPr>
          <a:xfrm>
            <a:off x="60401" y="819941"/>
            <a:ext cx="6136295" cy="1015791"/>
          </a:xfrm>
          <a:prstGeom prst="rect">
            <a:avLst/>
          </a:prstGeom>
          <a:noFill/>
        </p:spPr>
        <p:txBody>
          <a:bodyPr wrap="none" rtlCol="0">
            <a:spAutoFit/>
          </a:bodyPr>
          <a:lstStyle/>
          <a:p>
            <a:pPr defTabSz="2743566"/>
            <a:r>
              <a:rPr lang="en-US" sz="6001" dirty="0">
                <a:solidFill>
                  <a:prstClr val="white"/>
                </a:solidFill>
              </a:rPr>
              <a:t>[</a:t>
            </a:r>
            <a:r>
              <a:rPr lang="en-US" sz="6001" dirty="0" err="1">
                <a:solidFill>
                  <a:prstClr val="white"/>
                </a:solidFill>
              </a:rPr>
              <a:t>Lex</a:t>
            </a:r>
            <a:r>
              <a:rPr lang="en-US" sz="6001" dirty="0">
                <a:solidFill>
                  <a:prstClr val="white"/>
                </a:solidFill>
              </a:rPr>
              <a:t>, </a:t>
            </a:r>
            <a:r>
              <a:rPr lang="en-US" sz="6001" dirty="0" err="1">
                <a:solidFill>
                  <a:prstClr val="white"/>
                </a:solidFill>
              </a:rPr>
              <a:t>EuroVis</a:t>
            </a:r>
            <a:r>
              <a:rPr lang="en-US" sz="6001" dirty="0">
                <a:solidFill>
                  <a:prstClr val="white"/>
                </a:solidFill>
              </a:rPr>
              <a:t> ‘12]</a:t>
            </a:r>
          </a:p>
        </p:txBody>
      </p:sp>
      <p:sp>
        <p:nvSpPr>
          <p:cNvPr id="9" name="TextBox 8"/>
          <p:cNvSpPr txBox="1"/>
          <p:nvPr/>
        </p:nvSpPr>
        <p:spPr>
          <a:xfrm>
            <a:off x="60401" y="1699006"/>
            <a:ext cx="7593745" cy="1015791"/>
          </a:xfrm>
          <a:prstGeom prst="rect">
            <a:avLst/>
          </a:prstGeom>
          <a:noFill/>
        </p:spPr>
        <p:txBody>
          <a:bodyPr wrap="none" rtlCol="0">
            <a:spAutoFit/>
          </a:bodyPr>
          <a:lstStyle/>
          <a:p>
            <a:pPr defTabSz="2743566"/>
            <a:r>
              <a:rPr lang="en-US" sz="6001" dirty="0" smtClean="0">
                <a:solidFill>
                  <a:schemeClr val="accent1"/>
                </a:solidFill>
              </a:rPr>
              <a:t>3</a:t>
            </a:r>
            <a:r>
              <a:rPr lang="en-US" sz="6001" baseline="30000" dirty="0" smtClean="0">
                <a:solidFill>
                  <a:schemeClr val="accent1"/>
                </a:solidFill>
              </a:rPr>
              <a:t>rd</a:t>
            </a:r>
            <a:r>
              <a:rPr lang="en-US" sz="6001" dirty="0" smtClean="0">
                <a:solidFill>
                  <a:schemeClr val="accent1"/>
                </a:solidFill>
              </a:rPr>
              <a:t> Best Paper Award</a:t>
            </a:r>
            <a:endParaRPr lang="en-US" sz="6001" dirty="0">
              <a:solidFill>
                <a:schemeClr val="accent1"/>
              </a:solidFill>
            </a:endParaRPr>
          </a:p>
        </p:txBody>
      </p:sp>
    </p:spTree>
    <p:extLst>
      <p:ext uri="{BB962C8B-B14F-4D97-AF65-F5344CB8AC3E}">
        <p14:creationId xmlns:p14="http://schemas.microsoft.com/office/powerpoint/2010/main" val="1142732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Content Placeholder 8"/>
          <p:cNvSpPr>
            <a:spLocks noGrp="1"/>
          </p:cNvSpPr>
          <p:nvPr>
            <p:ph idx="1"/>
          </p:nvPr>
        </p:nvSpPr>
        <p:spPr>
          <a:xfrm>
            <a:off x="5944374" y="8777810"/>
            <a:ext cx="24692015" cy="9604910"/>
          </a:xfrm>
        </p:spPr>
        <p:txBody>
          <a:bodyPr>
            <a:normAutofit/>
          </a:bodyPr>
          <a:lstStyle/>
          <a:p>
            <a:pPr algn="ctr"/>
            <a:r>
              <a:rPr lang="en-US" sz="14402" dirty="0" smtClean="0">
                <a:solidFill>
                  <a:schemeClr val="accent1"/>
                </a:solidFill>
                <a:latin typeface="Vollkorn Bold" panose="02000503080000020003" pitchFamily="2" charset="0"/>
              </a:rPr>
              <a:t>biology </a:t>
            </a:r>
            <a:r>
              <a:rPr lang="en-US" sz="14402" dirty="0">
                <a:solidFill>
                  <a:schemeClr val="accent1"/>
                </a:solidFill>
                <a:latin typeface="Vollkorn Bold" panose="02000503080000020003" pitchFamily="2" charset="0"/>
              </a:rPr>
              <a:t>research</a:t>
            </a:r>
            <a:r>
              <a:rPr lang="en-US" sz="14402" dirty="0">
                <a:latin typeface="Vollkorn Bold" panose="02000503080000020003" pitchFamily="2" charset="0"/>
              </a:rPr>
              <a:t> </a:t>
            </a:r>
            <a:r>
              <a:rPr lang="en-US" sz="14402" dirty="0">
                <a:solidFill>
                  <a:schemeClr val="bg1"/>
                </a:solidFill>
                <a:latin typeface="Vollkorn Bold" panose="02000503080000020003" pitchFamily="2" charset="0"/>
              </a:rPr>
              <a:t>requires </a:t>
            </a:r>
            <a:r>
              <a:rPr lang="en-US" sz="14402" dirty="0">
                <a:solidFill>
                  <a:schemeClr val="accent2"/>
                </a:solidFill>
                <a:latin typeface="Vollkorn Bold" panose="02000503080000020003" pitchFamily="2" charset="0"/>
              </a:rPr>
              <a:t>understanding data</a:t>
            </a:r>
          </a:p>
          <a:p>
            <a:pPr algn="ctr"/>
            <a:endParaRPr lang="en-US" sz="10801" dirty="0">
              <a:latin typeface="Arial Black" panose="020B0A04020102020204" pitchFamily="34" charset="0"/>
            </a:endParaRPr>
          </a:p>
          <a:p>
            <a:pPr algn="r"/>
            <a:r>
              <a:rPr lang="en-US" dirty="0">
                <a:solidFill>
                  <a:schemeClr val="bg1"/>
                </a:solidFill>
              </a:rPr>
              <a:t>b</a:t>
            </a:r>
            <a:r>
              <a:rPr lang="en-US" dirty="0" smtClean="0">
                <a:solidFill>
                  <a:schemeClr val="bg1"/>
                </a:solidFill>
              </a:rPr>
              <a:t>ut there is so much of it…</a:t>
            </a:r>
            <a:endParaRPr lang="en-US" dirty="0">
              <a:solidFill>
                <a:schemeClr val="bg1"/>
              </a:solidFill>
            </a:endParaRPr>
          </a:p>
        </p:txBody>
      </p:sp>
      <p:sp>
        <p:nvSpPr>
          <p:cNvPr id="2" name="Footer Placeholder 1"/>
          <p:cNvSpPr>
            <a:spLocks noGrp="1"/>
          </p:cNvSpPr>
          <p:nvPr>
            <p:ph type="ftr" sz="quarter" idx="11"/>
          </p:nvPr>
        </p:nvSpPr>
        <p:spPr/>
        <p:txBody>
          <a:bodyPr/>
          <a:lstStyle/>
          <a:p>
            <a:pPr algn="l"/>
            <a:endParaRPr lang="en-US" dirty="0">
              <a:solidFill>
                <a:prstClr val="black"/>
              </a:solidFill>
            </a:endParaRPr>
          </a:p>
        </p:txBody>
      </p:sp>
    </p:spTree>
    <p:extLst>
      <p:ext uri="{BB962C8B-B14F-4D97-AF65-F5344CB8AC3E}">
        <p14:creationId xmlns:p14="http://schemas.microsoft.com/office/powerpoint/2010/main" val="103270217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19803" dirty="0">
                <a:latin typeface="+mn-lt"/>
              </a:rPr>
              <a:t>Data Visualization</a:t>
            </a:r>
          </a:p>
        </p:txBody>
      </p:sp>
      <p:sp>
        <p:nvSpPr>
          <p:cNvPr id="8" name="Content Placeholder 7"/>
          <p:cNvSpPr>
            <a:spLocks noGrp="1"/>
          </p:cNvSpPr>
          <p:nvPr>
            <p:ph idx="1"/>
          </p:nvPr>
        </p:nvSpPr>
        <p:spPr/>
        <p:txBody>
          <a:bodyPr>
            <a:noAutofit/>
          </a:bodyPr>
          <a:lstStyle/>
          <a:p>
            <a:r>
              <a:rPr lang="en-US" sz="14402" dirty="0"/>
              <a:t>… makes data </a:t>
            </a:r>
            <a:r>
              <a:rPr lang="en-US" sz="14402" dirty="0">
                <a:solidFill>
                  <a:schemeClr val="accent1"/>
                </a:solidFill>
              </a:rPr>
              <a:t>accessible</a:t>
            </a:r>
          </a:p>
          <a:p>
            <a:r>
              <a:rPr lang="en-US" sz="14402" dirty="0"/>
              <a:t>… combines strengths of </a:t>
            </a:r>
            <a:r>
              <a:rPr lang="en-US" sz="14402" dirty="0">
                <a:solidFill>
                  <a:schemeClr val="accent2"/>
                </a:solidFill>
              </a:rPr>
              <a:t>       </a:t>
            </a:r>
            <a:br>
              <a:rPr lang="en-US" sz="14402" dirty="0">
                <a:solidFill>
                  <a:schemeClr val="accent2"/>
                </a:solidFill>
              </a:rPr>
            </a:br>
            <a:r>
              <a:rPr lang="en-US" sz="14402" dirty="0">
                <a:solidFill>
                  <a:schemeClr val="accent2"/>
                </a:solidFill>
              </a:rPr>
              <a:t>     humans and computers</a:t>
            </a:r>
          </a:p>
          <a:p>
            <a:r>
              <a:rPr lang="en-US" sz="14402" dirty="0"/>
              <a:t>… enables </a:t>
            </a:r>
            <a:r>
              <a:rPr lang="en-US" sz="14402" dirty="0">
                <a:solidFill>
                  <a:schemeClr val="accent3"/>
                </a:solidFill>
              </a:rPr>
              <a:t>insight</a:t>
            </a:r>
          </a:p>
          <a:p>
            <a:r>
              <a:rPr lang="en-US" sz="14402" dirty="0"/>
              <a:t>… </a:t>
            </a:r>
            <a:r>
              <a:rPr lang="en-US" sz="14402" dirty="0">
                <a:solidFill>
                  <a:schemeClr val="accent1"/>
                </a:solidFill>
              </a:rPr>
              <a:t>communicates</a:t>
            </a:r>
          </a:p>
        </p:txBody>
      </p:sp>
      <p:sp>
        <p:nvSpPr>
          <p:cNvPr id="4" name="Footer Placeholder 3"/>
          <p:cNvSpPr>
            <a:spLocks noGrp="1"/>
          </p:cNvSpPr>
          <p:nvPr>
            <p:ph type="ftr" sz="quarter" idx="11"/>
          </p:nvPr>
        </p:nvSpPr>
        <p:spPr/>
        <p:txBody>
          <a:bodyPr/>
          <a:lstStyle/>
          <a:p>
            <a:endParaRPr lang="en-US" dirty="0">
              <a:solidFill>
                <a:prstClr val="black"/>
              </a:solidFill>
            </a:endParaRPr>
          </a:p>
        </p:txBody>
      </p:sp>
    </p:spTree>
    <p:extLst>
      <p:ext uri="{BB962C8B-B14F-4D97-AF65-F5344CB8AC3E}">
        <p14:creationId xmlns:p14="http://schemas.microsoft.com/office/powerpoint/2010/main" val="32961268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Hexagon 11"/>
          <p:cNvSpPr/>
          <p:nvPr/>
        </p:nvSpPr>
        <p:spPr>
          <a:xfrm>
            <a:off x="14630068" y="11097226"/>
            <a:ext cx="5633368" cy="4222510"/>
          </a:xfrm>
          <a:prstGeom prst="hexagon">
            <a:avLst/>
          </a:prstGeom>
          <a:solidFill>
            <a:srgbClr val="868686"/>
          </a:solidFill>
          <a:ln>
            <a:solidFill>
              <a:srgbClr val="B8B8B8"/>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8014" rIns="108014" rtlCol="0" anchor="ctr"/>
          <a:lstStyle/>
          <a:p>
            <a:pPr algn="ctr" defTabSz="2743566"/>
            <a:r>
              <a:rPr lang="en-US" sz="4801" dirty="0">
                <a:solidFill>
                  <a:prstClr val="white"/>
                </a:solidFill>
              </a:rPr>
              <a:t>methylation levels</a:t>
            </a:r>
          </a:p>
        </p:txBody>
      </p:sp>
      <p:sp>
        <p:nvSpPr>
          <p:cNvPr id="13" name="Hexagon 12"/>
          <p:cNvSpPr/>
          <p:nvPr/>
        </p:nvSpPr>
        <p:spPr>
          <a:xfrm>
            <a:off x="19615273" y="8862649"/>
            <a:ext cx="5185257" cy="4222510"/>
          </a:xfrm>
          <a:prstGeom prst="hexagon">
            <a:avLst/>
          </a:prstGeom>
          <a:solidFill>
            <a:srgbClr val="868686"/>
          </a:solidFill>
          <a:ln>
            <a:solidFill>
              <a:srgbClr val="B8B8B8"/>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8014" rIns="108014" rtlCol="0" anchor="ctr"/>
          <a:lstStyle/>
          <a:p>
            <a:pPr algn="ctr" defTabSz="2743566"/>
            <a:r>
              <a:rPr lang="en-US" sz="4801" dirty="0">
                <a:solidFill>
                  <a:prstClr val="white"/>
                </a:solidFill>
              </a:rPr>
              <a:t>mRNA expression</a:t>
            </a:r>
          </a:p>
        </p:txBody>
      </p:sp>
      <p:sp>
        <p:nvSpPr>
          <p:cNvPr id="14" name="Hexagon 13"/>
          <p:cNvSpPr/>
          <p:nvPr/>
        </p:nvSpPr>
        <p:spPr>
          <a:xfrm>
            <a:off x="19615273" y="13400641"/>
            <a:ext cx="5185257" cy="4222510"/>
          </a:xfrm>
          <a:prstGeom prst="hexagon">
            <a:avLst/>
          </a:prstGeom>
          <a:solidFill>
            <a:srgbClr val="868686"/>
          </a:solidFill>
          <a:ln>
            <a:solidFill>
              <a:srgbClr val="B8B8B8"/>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8014" rIns="108014" rtlCol="0" anchor="ctr"/>
          <a:lstStyle/>
          <a:p>
            <a:pPr algn="ctr" defTabSz="2743566"/>
            <a:r>
              <a:rPr lang="en-US" sz="4801" dirty="0">
                <a:solidFill>
                  <a:prstClr val="white"/>
                </a:solidFill>
              </a:rPr>
              <a:t>copy number status</a:t>
            </a:r>
          </a:p>
        </p:txBody>
      </p:sp>
      <p:sp>
        <p:nvSpPr>
          <p:cNvPr id="15" name="Hexagon 14"/>
          <p:cNvSpPr/>
          <p:nvPr/>
        </p:nvSpPr>
        <p:spPr>
          <a:xfrm>
            <a:off x="24123782" y="11154383"/>
            <a:ext cx="5185257" cy="4222510"/>
          </a:xfrm>
          <a:prstGeom prst="hexagon">
            <a:avLst/>
          </a:prstGeom>
          <a:solidFill>
            <a:srgbClr val="868686"/>
          </a:solidFill>
          <a:ln>
            <a:solidFill>
              <a:srgbClr val="B8B8B8"/>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4801" dirty="0">
                <a:solidFill>
                  <a:prstClr val="white"/>
                </a:solidFill>
              </a:rPr>
              <a:t>mutation status</a:t>
            </a:r>
          </a:p>
        </p:txBody>
      </p:sp>
      <p:sp>
        <p:nvSpPr>
          <p:cNvPr id="16" name="Hexagon 15"/>
          <p:cNvSpPr/>
          <p:nvPr/>
        </p:nvSpPr>
        <p:spPr>
          <a:xfrm>
            <a:off x="24123776" y="6617289"/>
            <a:ext cx="5185257" cy="4222510"/>
          </a:xfrm>
          <a:prstGeom prst="hexagon">
            <a:avLst/>
          </a:prstGeom>
          <a:solidFill>
            <a:srgbClr val="868686"/>
          </a:solidFill>
          <a:ln>
            <a:solidFill>
              <a:srgbClr val="B8B8B8"/>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4801" dirty="0">
                <a:solidFill>
                  <a:prstClr val="white"/>
                </a:solidFill>
              </a:rPr>
              <a:t>microRNA expression</a:t>
            </a:r>
          </a:p>
        </p:txBody>
      </p:sp>
      <p:sp>
        <p:nvSpPr>
          <p:cNvPr id="17" name="Hexagon 16"/>
          <p:cNvSpPr/>
          <p:nvPr/>
        </p:nvSpPr>
        <p:spPr>
          <a:xfrm>
            <a:off x="9880349" y="8777810"/>
            <a:ext cx="5185257" cy="4222510"/>
          </a:xfrm>
          <a:prstGeom prst="hexagon">
            <a:avLst/>
          </a:prstGeom>
          <a:solidFill>
            <a:srgbClr val="868686"/>
          </a:solidFill>
          <a:ln>
            <a:solidFill>
              <a:srgbClr val="B8B8B8"/>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8014" rIns="108014" rtlCol="0" anchor="ctr"/>
          <a:lstStyle/>
          <a:p>
            <a:pPr algn="ctr" defTabSz="2743566"/>
            <a:r>
              <a:rPr lang="en-US" sz="4801" dirty="0">
                <a:solidFill>
                  <a:prstClr val="white"/>
                </a:solidFill>
              </a:rPr>
              <a:t>clinical parameters</a:t>
            </a:r>
          </a:p>
        </p:txBody>
      </p:sp>
      <p:sp>
        <p:nvSpPr>
          <p:cNvPr id="20" name="Hexagon 19"/>
          <p:cNvSpPr/>
          <p:nvPr/>
        </p:nvSpPr>
        <p:spPr>
          <a:xfrm>
            <a:off x="4895143" y="11252916"/>
            <a:ext cx="5185257" cy="4222510"/>
          </a:xfrm>
          <a:prstGeom prst="hexagon">
            <a:avLst/>
          </a:prstGeom>
          <a:solidFill>
            <a:srgbClr val="B8B8B8"/>
          </a:solidFill>
          <a:ln>
            <a:solidFill>
              <a:srgbClr val="868686"/>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8014" rIns="108014" rtlCol="0" anchor="ctr"/>
          <a:lstStyle/>
          <a:p>
            <a:pPr algn="ctr" defTabSz="2743566"/>
            <a:r>
              <a:rPr lang="en-US" sz="4801" dirty="0">
                <a:solidFill>
                  <a:prstClr val="white"/>
                </a:solidFill>
              </a:rPr>
              <a:t>pathways</a:t>
            </a:r>
          </a:p>
        </p:txBody>
      </p:sp>
      <p:grpSp>
        <p:nvGrpSpPr>
          <p:cNvPr id="43" name="Group 42"/>
          <p:cNvGrpSpPr/>
          <p:nvPr/>
        </p:nvGrpSpPr>
        <p:grpSpPr>
          <a:xfrm>
            <a:off x="6019469" y="-975309"/>
            <a:ext cx="10944243" cy="5833408"/>
            <a:chOff x="2051720" y="-166836"/>
            <a:chExt cx="3647606" cy="1944216"/>
          </a:xfrm>
        </p:grpSpPr>
        <p:sp>
          <p:nvSpPr>
            <p:cNvPr id="28" name="Rectangle 27"/>
            <p:cNvSpPr/>
            <p:nvPr/>
          </p:nvSpPr>
          <p:spPr>
            <a:xfrm>
              <a:off x="2051720" y="-166836"/>
              <a:ext cx="3647606" cy="1944216"/>
            </a:xfrm>
            <a:prstGeom prst="rect">
              <a:avLst/>
            </a:prstGeom>
            <a:solidFill>
              <a:srgbClr val="FFFFFF">
                <a:alpha val="80000"/>
              </a:srgbClr>
            </a:solidFill>
            <a:ln>
              <a:solidFill>
                <a:srgbClr val="8686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endParaRPr lang="en-US" sz="5401" dirty="0">
                <a:solidFill>
                  <a:prstClr val="white"/>
                </a:solidFill>
              </a:endParaRPr>
            </a:p>
          </p:txBody>
        </p:sp>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r="62337"/>
            <a:stretch/>
          </p:blipFill>
          <p:spPr>
            <a:xfrm>
              <a:off x="2242693" y="422160"/>
              <a:ext cx="405297" cy="815157"/>
            </a:xfrm>
            <a:prstGeom prst="rect">
              <a:avLst/>
            </a:prstGeom>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3334" y="314640"/>
              <a:ext cx="1013310" cy="1030199"/>
            </a:xfrm>
            <a:prstGeom prst="rect">
              <a:avLst/>
            </a:prstGeom>
          </p:spPr>
        </p:pic>
        <p:sp>
          <p:nvSpPr>
            <p:cNvPr id="23" name="TextBox 22"/>
            <p:cNvSpPr txBox="1"/>
            <p:nvPr/>
          </p:nvSpPr>
          <p:spPr>
            <a:xfrm>
              <a:off x="2111787" y="1289349"/>
              <a:ext cx="611306" cy="307779"/>
            </a:xfrm>
            <a:prstGeom prst="rect">
              <a:avLst/>
            </a:prstGeom>
            <a:noFill/>
          </p:spPr>
          <p:txBody>
            <a:bodyPr wrap="none" rtlCol="0">
              <a:spAutoFit/>
            </a:bodyPr>
            <a:lstStyle/>
            <a:p>
              <a:pPr defTabSz="2743566"/>
              <a:r>
                <a:rPr lang="de-AT" sz="5401" dirty="0">
                  <a:solidFill>
                    <a:prstClr val="black"/>
                  </a:solidFill>
                </a:rPr>
                <a:t>Gene</a:t>
              </a:r>
              <a:endParaRPr lang="en-US" sz="5401" dirty="0">
                <a:solidFill>
                  <a:prstClr val="black"/>
                </a:solidFill>
              </a:endParaRPr>
            </a:p>
          </p:txBody>
        </p:sp>
        <p:sp>
          <p:nvSpPr>
            <p:cNvPr id="24" name="TextBox 23"/>
            <p:cNvSpPr txBox="1"/>
            <p:nvPr/>
          </p:nvSpPr>
          <p:spPr>
            <a:xfrm>
              <a:off x="4750509" y="1264430"/>
              <a:ext cx="855999" cy="307779"/>
            </a:xfrm>
            <a:prstGeom prst="rect">
              <a:avLst/>
            </a:prstGeom>
            <a:noFill/>
          </p:spPr>
          <p:txBody>
            <a:bodyPr wrap="none" rtlCol="0">
              <a:spAutoFit/>
            </a:bodyPr>
            <a:lstStyle/>
            <a:p>
              <a:pPr defTabSz="2743566"/>
              <a:r>
                <a:rPr lang="de-AT" sz="5401" dirty="0">
                  <a:solidFill>
                    <a:prstClr val="black"/>
                  </a:solidFill>
                </a:rPr>
                <a:t>Protein</a:t>
              </a:r>
              <a:endParaRPr lang="en-US" sz="5401" dirty="0">
                <a:solidFill>
                  <a:prstClr val="black"/>
                </a:solidFill>
              </a:endParaRPr>
            </a:p>
          </p:txBody>
        </p:sp>
        <p:sp>
          <p:nvSpPr>
            <p:cNvPr id="29" name="Right Arrow 28"/>
            <p:cNvSpPr/>
            <p:nvPr/>
          </p:nvSpPr>
          <p:spPr>
            <a:xfrm>
              <a:off x="2915817" y="697505"/>
              <a:ext cx="1533775" cy="431555"/>
            </a:xfrm>
            <a:prstGeom prst="rightArrow">
              <a:avLst/>
            </a:prstGeom>
            <a:solidFill>
              <a:srgbClr val="FF6600"/>
            </a:solidFill>
            <a:ln>
              <a:solidFill>
                <a:srgbClr val="B8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4201" dirty="0">
                  <a:solidFill>
                    <a:prstClr val="white"/>
                  </a:solidFill>
                </a:rPr>
                <a:t>expression</a:t>
              </a:r>
            </a:p>
          </p:txBody>
        </p:sp>
      </p:grpSp>
      <p:pic>
        <p:nvPicPr>
          <p:cNvPr id="19" name="Content Placeholder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76918" y="1574550"/>
            <a:ext cx="14346518" cy="1851901"/>
          </a:xfrm>
          <a:prstGeom prst="rect">
            <a:avLst/>
          </a:prstGeom>
        </p:spPr>
      </p:pic>
    </p:spTree>
    <p:extLst>
      <p:ext uri="{BB962C8B-B14F-4D97-AF65-F5344CB8AC3E}">
        <p14:creationId xmlns:p14="http://schemas.microsoft.com/office/powerpoint/2010/main" val="4001662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3"/>
                                        </p:tgtEl>
                                        <p:attrNameLst>
                                          <p:attrName>fillcolor</p:attrName>
                                        </p:attrNameLst>
                                      </p:cBhvr>
                                      <p:to>
                                        <a:srgbClr val="FF6600"/>
                                      </p:to>
                                    </p:animClr>
                                    <p:set>
                                      <p:cBhvr>
                                        <p:cTn id="7" dur="2000" fill="hold"/>
                                        <p:tgtEl>
                                          <p:spTgt spid="13"/>
                                        </p:tgtEl>
                                        <p:attrNameLst>
                                          <p:attrName>fill.type</p:attrName>
                                        </p:attrNameLst>
                                      </p:cBhvr>
                                      <p:to>
                                        <p:strVal val="solid"/>
                                      </p:to>
                                    </p:set>
                                    <p:set>
                                      <p:cBhvr>
                                        <p:cTn id="8" dur="2000" fill="hold"/>
                                        <p:tgtEl>
                                          <p:spTgt spid="13"/>
                                        </p:tgtEl>
                                        <p:attrNameLst>
                                          <p:attrName>fill.on</p:attrName>
                                        </p:attrNameLst>
                                      </p:cBhvr>
                                      <p:to>
                                        <p:strVal val="true"/>
                                      </p:to>
                                    </p:set>
                                  </p:childTnLst>
                                </p:cTn>
                              </p:par>
                              <p:par>
                                <p:cTn id="9" presetID="2" presetClass="entr" presetSubtype="1" accel="20000" decel="44000" fill="hold" nodeType="withEffect">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cBhvr additive="base">
                                        <p:cTn id="11" dur="500" fill="hold"/>
                                        <p:tgtEl>
                                          <p:spTgt spid="43"/>
                                        </p:tgtEl>
                                        <p:attrNameLst>
                                          <p:attrName>ppt_x</p:attrName>
                                        </p:attrNameLst>
                                      </p:cBhvr>
                                      <p:tavLst>
                                        <p:tav tm="0">
                                          <p:val>
                                            <p:strVal val="#ppt_x"/>
                                          </p:val>
                                        </p:tav>
                                        <p:tav tm="100000">
                                          <p:val>
                                            <p:strVal val="#ppt_x"/>
                                          </p:val>
                                        </p:tav>
                                      </p:tavLst>
                                    </p:anim>
                                    <p:anim calcmode="lin" valueType="num">
                                      <p:cBhvr additive="base">
                                        <p:cTn id="12" dur="500" fill="hold"/>
                                        <p:tgtEl>
                                          <p:spTgt spid="43"/>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mph" presetSubtype="2" fill="hold" nodeType="clickEffect">
                                  <p:stCondLst>
                                    <p:cond delay="0"/>
                                  </p:stCondLst>
                                  <p:childTnLst>
                                    <p:animClr clrSpc="rgb" dir="cw">
                                      <p:cBhvr>
                                        <p:cTn id="16" dur="2000" fill="hold"/>
                                        <p:tgtEl>
                                          <p:spTgt spid="12"/>
                                        </p:tgtEl>
                                        <p:attrNameLst>
                                          <p:attrName>fillcolor</p:attrName>
                                        </p:attrNameLst>
                                      </p:cBhvr>
                                      <p:to>
                                        <a:srgbClr val="00ACDC"/>
                                      </p:to>
                                    </p:animClr>
                                    <p:set>
                                      <p:cBhvr>
                                        <p:cTn id="17" dur="2000" fill="hold"/>
                                        <p:tgtEl>
                                          <p:spTgt spid="12"/>
                                        </p:tgtEl>
                                        <p:attrNameLst>
                                          <p:attrName>fill.type</p:attrName>
                                        </p:attrNameLst>
                                      </p:cBhvr>
                                      <p:to>
                                        <p:strVal val="solid"/>
                                      </p:to>
                                    </p:set>
                                    <p:set>
                                      <p:cBhvr>
                                        <p:cTn id="18" dur="2000" fill="hold"/>
                                        <p:tgtEl>
                                          <p:spTgt spid="12"/>
                                        </p:tgtEl>
                                        <p:attrNameLst>
                                          <p:attrName>fill.on</p:attrName>
                                        </p:attrNameLst>
                                      </p:cBhvr>
                                      <p:to>
                                        <p:strVal val="true"/>
                                      </p:to>
                                    </p:set>
                                  </p:childTnLst>
                                </p:cTn>
                              </p:par>
                              <p:par>
                                <p:cTn id="19" presetID="1" presetClass="emph" presetSubtype="2" fill="hold" nodeType="withEffect">
                                  <p:stCondLst>
                                    <p:cond delay="0"/>
                                  </p:stCondLst>
                                  <p:childTnLst>
                                    <p:animClr clrSpc="rgb" dir="cw">
                                      <p:cBhvr>
                                        <p:cTn id="20" dur="2000" fill="hold"/>
                                        <p:tgtEl>
                                          <p:spTgt spid="14"/>
                                        </p:tgtEl>
                                        <p:attrNameLst>
                                          <p:attrName>fillcolor</p:attrName>
                                        </p:attrNameLst>
                                      </p:cBhvr>
                                      <p:to>
                                        <a:srgbClr val="00ACDC"/>
                                      </p:to>
                                    </p:animClr>
                                    <p:set>
                                      <p:cBhvr>
                                        <p:cTn id="21" dur="2000" fill="hold"/>
                                        <p:tgtEl>
                                          <p:spTgt spid="14"/>
                                        </p:tgtEl>
                                        <p:attrNameLst>
                                          <p:attrName>fill.type</p:attrName>
                                        </p:attrNameLst>
                                      </p:cBhvr>
                                      <p:to>
                                        <p:strVal val="solid"/>
                                      </p:to>
                                    </p:set>
                                    <p:set>
                                      <p:cBhvr>
                                        <p:cTn id="22" dur="2000" fill="hold"/>
                                        <p:tgtEl>
                                          <p:spTgt spid="14"/>
                                        </p:tgtEl>
                                        <p:attrNameLst>
                                          <p:attrName>fill.on</p:attrName>
                                        </p:attrNameLst>
                                      </p:cBhvr>
                                      <p:to>
                                        <p:strVal val="true"/>
                                      </p:to>
                                    </p:set>
                                  </p:childTnLst>
                                </p:cTn>
                              </p:par>
                              <p:par>
                                <p:cTn id="23" presetID="1" presetClass="emph" presetSubtype="2" fill="hold" nodeType="withEffect">
                                  <p:stCondLst>
                                    <p:cond delay="0"/>
                                  </p:stCondLst>
                                  <p:childTnLst>
                                    <p:animClr clrSpc="rgb" dir="cw">
                                      <p:cBhvr>
                                        <p:cTn id="24" dur="2000" fill="hold"/>
                                        <p:tgtEl>
                                          <p:spTgt spid="15"/>
                                        </p:tgtEl>
                                        <p:attrNameLst>
                                          <p:attrName>fillcolor</p:attrName>
                                        </p:attrNameLst>
                                      </p:cBhvr>
                                      <p:to>
                                        <a:srgbClr val="00ACDC"/>
                                      </p:to>
                                    </p:animClr>
                                    <p:set>
                                      <p:cBhvr>
                                        <p:cTn id="25" dur="2000" fill="hold"/>
                                        <p:tgtEl>
                                          <p:spTgt spid="15"/>
                                        </p:tgtEl>
                                        <p:attrNameLst>
                                          <p:attrName>fill.type</p:attrName>
                                        </p:attrNameLst>
                                      </p:cBhvr>
                                      <p:to>
                                        <p:strVal val="solid"/>
                                      </p:to>
                                    </p:set>
                                    <p:set>
                                      <p:cBhvr>
                                        <p:cTn id="26" dur="2000" fill="hold"/>
                                        <p:tgtEl>
                                          <p:spTgt spid="15"/>
                                        </p:tgtEl>
                                        <p:attrNameLst>
                                          <p:attrName>fill.on</p:attrName>
                                        </p:attrNameLst>
                                      </p:cBhvr>
                                      <p:to>
                                        <p:strVal val="true"/>
                                      </p:to>
                                    </p:set>
                                  </p:childTnLst>
                                </p:cTn>
                              </p:par>
                              <p:par>
                                <p:cTn id="27" presetID="1" presetClass="emph" presetSubtype="2" fill="hold" nodeType="withEffect">
                                  <p:stCondLst>
                                    <p:cond delay="0"/>
                                  </p:stCondLst>
                                  <p:childTnLst>
                                    <p:animClr clrSpc="rgb" dir="cw">
                                      <p:cBhvr>
                                        <p:cTn id="28" dur="2000" fill="hold"/>
                                        <p:tgtEl>
                                          <p:spTgt spid="16"/>
                                        </p:tgtEl>
                                        <p:attrNameLst>
                                          <p:attrName>fillcolor</p:attrName>
                                        </p:attrNameLst>
                                      </p:cBhvr>
                                      <p:to>
                                        <a:srgbClr val="00ACDC"/>
                                      </p:to>
                                    </p:animClr>
                                    <p:set>
                                      <p:cBhvr>
                                        <p:cTn id="29" dur="2000" fill="hold"/>
                                        <p:tgtEl>
                                          <p:spTgt spid="16"/>
                                        </p:tgtEl>
                                        <p:attrNameLst>
                                          <p:attrName>fill.type</p:attrName>
                                        </p:attrNameLst>
                                      </p:cBhvr>
                                      <p:to>
                                        <p:strVal val="solid"/>
                                      </p:to>
                                    </p:set>
                                    <p:set>
                                      <p:cBhvr>
                                        <p:cTn id="30" dur="2000" fill="hold"/>
                                        <p:tgtEl>
                                          <p:spTgt spid="16"/>
                                        </p:tgtEl>
                                        <p:attrNameLst>
                                          <p:attrName>fill.on</p:attrName>
                                        </p:attrNameLst>
                                      </p:cBhvr>
                                      <p:to>
                                        <p:strVal val="true"/>
                                      </p:to>
                                    </p:set>
                                  </p:childTnLst>
                                </p:cTn>
                              </p:par>
                            </p:childTnLst>
                          </p:cTn>
                        </p:par>
                      </p:childTnLst>
                    </p:cTn>
                  </p:par>
                  <p:par>
                    <p:cTn id="31" fill="hold">
                      <p:stCondLst>
                        <p:cond delay="indefinite"/>
                      </p:stCondLst>
                      <p:childTnLst>
                        <p:par>
                          <p:cTn id="32" fill="hold">
                            <p:stCondLst>
                              <p:cond delay="0"/>
                            </p:stCondLst>
                            <p:childTnLst>
                              <p:par>
                                <p:cTn id="33" presetID="32" presetClass="emph" presetSubtype="0" repeatCount="indefinite" fill="hold" grpId="0" nodeType="clickEffect">
                                  <p:stCondLst>
                                    <p:cond delay="0"/>
                                  </p:stCondLst>
                                  <p:endCondLst>
                                    <p:cond evt="onNext" delay="0">
                                      <p:tgtEl>
                                        <p:sldTgt/>
                                      </p:tgtEl>
                                    </p:cond>
                                  </p:endCondLst>
                                  <p:childTnLst>
                                    <p:animRot by="120000">
                                      <p:cBhvr>
                                        <p:cTn id="34" dur="100" fill="hold">
                                          <p:stCondLst>
                                            <p:cond delay="0"/>
                                          </p:stCondLst>
                                        </p:cTn>
                                        <p:tgtEl>
                                          <p:spTgt spid="13"/>
                                        </p:tgtEl>
                                        <p:attrNameLst>
                                          <p:attrName>r</p:attrName>
                                        </p:attrNameLst>
                                      </p:cBhvr>
                                    </p:animRot>
                                    <p:animRot by="-240000">
                                      <p:cBhvr>
                                        <p:cTn id="35" dur="200" fill="hold">
                                          <p:stCondLst>
                                            <p:cond delay="200"/>
                                          </p:stCondLst>
                                        </p:cTn>
                                        <p:tgtEl>
                                          <p:spTgt spid="13"/>
                                        </p:tgtEl>
                                        <p:attrNameLst>
                                          <p:attrName>r</p:attrName>
                                        </p:attrNameLst>
                                      </p:cBhvr>
                                    </p:animRot>
                                    <p:animRot by="240000">
                                      <p:cBhvr>
                                        <p:cTn id="36" dur="200" fill="hold">
                                          <p:stCondLst>
                                            <p:cond delay="400"/>
                                          </p:stCondLst>
                                        </p:cTn>
                                        <p:tgtEl>
                                          <p:spTgt spid="13"/>
                                        </p:tgtEl>
                                        <p:attrNameLst>
                                          <p:attrName>r</p:attrName>
                                        </p:attrNameLst>
                                      </p:cBhvr>
                                    </p:animRot>
                                    <p:animRot by="-240000">
                                      <p:cBhvr>
                                        <p:cTn id="37" dur="200" fill="hold">
                                          <p:stCondLst>
                                            <p:cond delay="600"/>
                                          </p:stCondLst>
                                        </p:cTn>
                                        <p:tgtEl>
                                          <p:spTgt spid="13"/>
                                        </p:tgtEl>
                                        <p:attrNameLst>
                                          <p:attrName>r</p:attrName>
                                        </p:attrNameLst>
                                      </p:cBhvr>
                                    </p:animRot>
                                    <p:animRot by="120000">
                                      <p:cBhvr>
                                        <p:cTn id="38"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6472" y="5320976"/>
            <a:ext cx="8251362" cy="3429446"/>
          </a:xfrm>
        </p:spPr>
        <p:txBody>
          <a:bodyPr>
            <a:normAutofit fontScale="90000"/>
          </a:bodyPr>
          <a:lstStyle/>
          <a:p>
            <a:pPr algn="r"/>
            <a:r>
              <a:rPr lang="en-US" noProof="0" dirty="0" smtClean="0"/>
              <a:t>Cancer Subtypes</a:t>
            </a:r>
            <a:endParaRPr lang="en-US" noProof="0" dirty="0"/>
          </a:p>
        </p:txBody>
      </p:sp>
      <p:sp>
        <p:nvSpPr>
          <p:cNvPr id="3" name="Content Placeholder 2"/>
          <p:cNvSpPr>
            <a:spLocks noGrp="1"/>
          </p:cNvSpPr>
          <p:nvPr>
            <p:ph idx="1"/>
          </p:nvPr>
        </p:nvSpPr>
        <p:spPr>
          <a:xfrm>
            <a:off x="11592765" y="2944404"/>
            <a:ext cx="23158959" cy="15438321"/>
          </a:xfrm>
        </p:spPr>
        <p:txBody>
          <a:bodyPr/>
          <a:lstStyle/>
          <a:p>
            <a:r>
              <a:rPr lang="en-US" noProof="0" dirty="0"/>
              <a:t>Cancer </a:t>
            </a:r>
            <a:r>
              <a:rPr lang="en-US" noProof="0" dirty="0" smtClean="0"/>
              <a:t>is </a:t>
            </a:r>
            <a:r>
              <a:rPr lang="en-US" noProof="0" dirty="0"/>
              <a:t>not homogeneous</a:t>
            </a:r>
          </a:p>
          <a:p>
            <a:pPr lvl="1"/>
            <a:r>
              <a:rPr lang="en-US" noProof="0" dirty="0" smtClean="0"/>
              <a:t>different </a:t>
            </a:r>
            <a:r>
              <a:rPr lang="en-US" noProof="0" dirty="0"/>
              <a:t>histology</a:t>
            </a:r>
          </a:p>
          <a:p>
            <a:pPr lvl="1"/>
            <a:r>
              <a:rPr lang="en-US" noProof="0" dirty="0"/>
              <a:t>different </a:t>
            </a:r>
            <a:r>
              <a:rPr lang="en-US" noProof="0" dirty="0">
                <a:solidFill>
                  <a:srgbClr val="00A650"/>
                </a:solidFill>
              </a:rPr>
              <a:t>molecular alterations</a:t>
            </a:r>
          </a:p>
          <a:p>
            <a:r>
              <a:rPr lang="en-US" noProof="0" dirty="0"/>
              <a:t>Subtypes have serious implications</a:t>
            </a:r>
          </a:p>
          <a:p>
            <a:pPr lvl="1"/>
            <a:r>
              <a:rPr lang="en-US" noProof="0" dirty="0"/>
              <a:t>different </a:t>
            </a:r>
            <a:r>
              <a:rPr lang="en-US" noProof="0" dirty="0">
                <a:solidFill>
                  <a:srgbClr val="00A650"/>
                </a:solidFill>
              </a:rPr>
              <a:t>treatment</a:t>
            </a:r>
            <a:r>
              <a:rPr lang="en-US" noProof="0" dirty="0"/>
              <a:t> for subtypes</a:t>
            </a:r>
          </a:p>
          <a:p>
            <a:pPr lvl="1"/>
            <a:r>
              <a:rPr lang="en-US" noProof="0" dirty="0">
                <a:solidFill>
                  <a:srgbClr val="00A650"/>
                </a:solidFill>
              </a:rPr>
              <a:t>prognosis</a:t>
            </a:r>
            <a:r>
              <a:rPr lang="en-US" noProof="0" dirty="0"/>
              <a:t> varies between subtypes</a:t>
            </a:r>
          </a:p>
          <a:p>
            <a:endParaRPr lang="en-US" noProof="0" dirty="0" smtClean="0"/>
          </a:p>
        </p:txBody>
      </p:sp>
      <p:cxnSp>
        <p:nvCxnSpPr>
          <p:cNvPr id="13" name="Straight Connector 12"/>
          <p:cNvCxnSpPr/>
          <p:nvPr/>
        </p:nvCxnSpPr>
        <p:spPr>
          <a:xfrm>
            <a:off x="10944609" y="2944403"/>
            <a:ext cx="0" cy="151236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Footer Placeholder 5"/>
          <p:cNvSpPr>
            <a:spLocks noGrp="1"/>
          </p:cNvSpPr>
          <p:nvPr>
            <p:ph type="ftr" sz="quarter" idx="11"/>
          </p:nvPr>
        </p:nvSpPr>
        <p:spPr/>
        <p:txBody>
          <a:bodyPr/>
          <a:lstStyle/>
          <a:p>
            <a:pPr algn="l"/>
            <a:endParaRPr lang="en-US" dirty="0">
              <a:solidFill>
                <a:prstClr val="black"/>
              </a:solidFill>
            </a:endParaRPr>
          </a:p>
        </p:txBody>
      </p:sp>
    </p:spTree>
    <p:extLst>
      <p:ext uri="{BB962C8B-B14F-4D97-AF65-F5344CB8AC3E}">
        <p14:creationId xmlns:p14="http://schemas.microsoft.com/office/powerpoint/2010/main" val="30081265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16202" dirty="0">
                <a:solidFill>
                  <a:schemeClr val="bg1"/>
                </a:solidFill>
              </a:rPr>
              <a:t>Cancer Subtype Analysis</a:t>
            </a:r>
          </a:p>
        </p:txBody>
      </p:sp>
      <p:sp>
        <p:nvSpPr>
          <p:cNvPr id="3" name="Content Placeholder 2"/>
          <p:cNvSpPr>
            <a:spLocks noGrp="1"/>
          </p:cNvSpPr>
          <p:nvPr>
            <p:ph idx="1"/>
          </p:nvPr>
        </p:nvSpPr>
        <p:spPr>
          <a:xfrm>
            <a:off x="2410550" y="6401241"/>
            <a:ext cx="31759663" cy="11981481"/>
          </a:xfrm>
        </p:spPr>
        <p:txBody>
          <a:bodyPr>
            <a:normAutofit/>
          </a:bodyPr>
          <a:lstStyle/>
          <a:p>
            <a:pPr algn="ctr"/>
            <a:r>
              <a:rPr lang="en-US" sz="16202" b="1" dirty="0">
                <a:solidFill>
                  <a:srgbClr val="00A650"/>
                </a:solidFill>
              </a:rPr>
              <a:t>many different types of data</a:t>
            </a:r>
          </a:p>
          <a:p>
            <a:pPr algn="ctr"/>
            <a:r>
              <a:rPr lang="en-US" sz="16202" b="1" dirty="0">
                <a:solidFill>
                  <a:schemeClr val="bg1"/>
                </a:solidFill>
              </a:rPr>
              <a:t>for</a:t>
            </a:r>
            <a:r>
              <a:rPr lang="en-US" sz="16202" b="1" dirty="0"/>
              <a:t> </a:t>
            </a:r>
          </a:p>
          <a:p>
            <a:pPr algn="ctr"/>
            <a:r>
              <a:rPr lang="en-US" sz="16202" b="1" dirty="0">
                <a:solidFill>
                  <a:srgbClr val="00B0F0"/>
                </a:solidFill>
              </a:rPr>
              <a:t>large numbers of patients.</a:t>
            </a:r>
          </a:p>
        </p:txBody>
      </p:sp>
      <p:sp>
        <p:nvSpPr>
          <p:cNvPr id="6" name="Footer Placeholder 5"/>
          <p:cNvSpPr>
            <a:spLocks noGrp="1"/>
          </p:cNvSpPr>
          <p:nvPr>
            <p:ph type="ftr" sz="quarter" idx="11"/>
          </p:nvPr>
        </p:nvSpPr>
        <p:spPr/>
        <p:txBody>
          <a:bodyPr/>
          <a:lstStyle/>
          <a:p>
            <a:pPr algn="l"/>
            <a:endParaRPr lang="en-US" dirty="0">
              <a:solidFill>
                <a:prstClr val="black"/>
              </a:solidFill>
            </a:endParaRPr>
          </a:p>
        </p:txBody>
      </p:sp>
    </p:spTree>
    <p:extLst>
      <p:ext uri="{BB962C8B-B14F-4D97-AF65-F5344CB8AC3E}">
        <p14:creationId xmlns:p14="http://schemas.microsoft.com/office/powerpoint/2010/main" val="3095783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592765" y="2944404"/>
            <a:ext cx="23158959" cy="15438321"/>
          </a:xfrm>
        </p:spPr>
        <p:txBody>
          <a:bodyPr/>
          <a:lstStyle/>
          <a:p>
            <a:r>
              <a:rPr lang="en-US" dirty="0" smtClean="0"/>
              <a:t>…</a:t>
            </a:r>
            <a:r>
              <a:rPr lang="en-US" noProof="0" dirty="0" smtClean="0"/>
              <a:t> the relationships between multiple  </a:t>
            </a:r>
            <a:br>
              <a:rPr lang="en-US" noProof="0" dirty="0" smtClean="0"/>
            </a:br>
            <a:r>
              <a:rPr lang="en-US" noProof="0" dirty="0" smtClean="0"/>
              <a:t>     heterogeneous datasets</a:t>
            </a:r>
          </a:p>
          <a:p>
            <a:r>
              <a:rPr lang="en-US" dirty="0" smtClean="0"/>
              <a:t>… the data within the datasets</a:t>
            </a:r>
          </a:p>
          <a:p>
            <a:r>
              <a:rPr lang="en-US" noProof="0" dirty="0" smtClean="0"/>
              <a:t>… alternative </a:t>
            </a:r>
            <a:r>
              <a:rPr lang="en-US" noProof="0" dirty="0" err="1" smtClean="0"/>
              <a:t>clusterings</a:t>
            </a:r>
            <a:r>
              <a:rPr lang="en-US" noProof="0" dirty="0" smtClean="0"/>
              <a:t> &amp; groupings </a:t>
            </a:r>
          </a:p>
          <a:p>
            <a:r>
              <a:rPr lang="en-US" noProof="0" dirty="0" smtClean="0"/>
              <a:t>… the effect of groupings on</a:t>
            </a:r>
            <a:br>
              <a:rPr lang="en-US" noProof="0" dirty="0" smtClean="0"/>
            </a:br>
            <a:r>
              <a:rPr lang="en-US" noProof="0" dirty="0" smtClean="0"/>
              <a:t>     clinical parameters &amp; biological </a:t>
            </a:r>
            <a:br>
              <a:rPr lang="en-US" noProof="0" dirty="0" smtClean="0"/>
            </a:br>
            <a:r>
              <a:rPr lang="en-US" noProof="0" dirty="0" smtClean="0"/>
              <a:t>     processes</a:t>
            </a:r>
          </a:p>
        </p:txBody>
      </p:sp>
      <p:cxnSp>
        <p:nvCxnSpPr>
          <p:cNvPr id="13" name="Straight Connector 12"/>
          <p:cNvCxnSpPr/>
          <p:nvPr/>
        </p:nvCxnSpPr>
        <p:spPr>
          <a:xfrm>
            <a:off x="10944609" y="2944403"/>
            <a:ext cx="0" cy="151236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Footer Placeholder 5"/>
          <p:cNvSpPr>
            <a:spLocks noGrp="1"/>
          </p:cNvSpPr>
          <p:nvPr>
            <p:ph type="ftr" sz="quarter" idx="11"/>
          </p:nvPr>
        </p:nvSpPr>
        <p:spPr/>
        <p:txBody>
          <a:bodyPr/>
          <a:lstStyle/>
          <a:p>
            <a:pPr algn="l"/>
            <a:endParaRPr lang="en-US" dirty="0">
              <a:solidFill>
                <a:prstClr val="black"/>
              </a:solidFill>
            </a:endParaRPr>
          </a:p>
        </p:txBody>
      </p:sp>
      <p:sp>
        <p:nvSpPr>
          <p:cNvPr id="14" name="Title 1"/>
          <p:cNvSpPr txBox="1">
            <a:spLocks/>
          </p:cNvSpPr>
          <p:nvPr/>
        </p:nvSpPr>
        <p:spPr>
          <a:xfrm>
            <a:off x="-290100" y="5931677"/>
            <a:ext cx="10586554" cy="3429446"/>
          </a:xfrm>
          <a:prstGeom prst="rect">
            <a:avLst/>
          </a:prstGeom>
        </p:spPr>
        <p:txBody>
          <a:bodyPr vert="horz" lIns="274356" tIns="137178" rIns="274356" bIns="137178" rtlCol="0" anchor="ctr">
            <a:normAutofit lnSpcReduction="10000"/>
          </a:bodyPr>
          <a:lstStyle>
            <a:lvl1pPr algn="r" defTabSz="914400" rtl="0" eaLnBrk="1" latinLnBrk="0" hangingPunct="1">
              <a:spcBef>
                <a:spcPct val="0"/>
              </a:spcBef>
              <a:buNone/>
              <a:defRPr sz="4400" kern="1200">
                <a:solidFill>
                  <a:schemeClr val="tx1"/>
                </a:solidFill>
                <a:latin typeface="Vollkorn Bold" panose="02000503080000020003" pitchFamily="2" charset="0"/>
                <a:ea typeface="+mj-ea"/>
                <a:cs typeface="Narkisim" pitchFamily="34" charset="-79"/>
              </a:defRPr>
            </a:lvl1pPr>
          </a:lstStyle>
          <a:p>
            <a:r>
              <a:rPr lang="en-US" sz="13202" dirty="0" err="1" smtClean="0">
                <a:solidFill>
                  <a:srgbClr val="FF6600"/>
                </a:solidFill>
              </a:rPr>
              <a:t>StratomeX</a:t>
            </a:r>
            <a:endParaRPr lang="en-US" sz="13202" dirty="0" smtClean="0">
              <a:solidFill>
                <a:srgbClr val="FF6600"/>
              </a:solidFill>
            </a:endParaRPr>
          </a:p>
          <a:p>
            <a:r>
              <a:rPr lang="en-US" sz="9600" dirty="0"/>
              <a:t>visualizes</a:t>
            </a:r>
            <a:r>
              <a:rPr lang="en-US" sz="9600" dirty="0" smtClean="0"/>
              <a:t>…</a:t>
            </a:r>
            <a:endParaRPr lang="en-US" sz="9600" dirty="0"/>
          </a:p>
        </p:txBody>
      </p:sp>
    </p:spTree>
    <p:extLst>
      <p:ext uri="{BB962C8B-B14F-4D97-AF65-F5344CB8AC3E}">
        <p14:creationId xmlns:p14="http://schemas.microsoft.com/office/powerpoint/2010/main" val="42813562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noProof="0" dirty="0" smtClean="0"/>
              <a:t>Stratifying Patients</a:t>
            </a:r>
            <a:endParaRPr lang="en-US" noProof="0" dirty="0"/>
          </a:p>
        </p:txBody>
      </p:sp>
      <p:sp>
        <p:nvSpPr>
          <p:cNvPr id="13" name="Inhaltsplatzhalter 2"/>
          <p:cNvSpPr>
            <a:spLocks noGrp="1"/>
          </p:cNvSpPr>
          <p:nvPr>
            <p:ph idx="1"/>
          </p:nvPr>
        </p:nvSpPr>
        <p:spPr>
          <a:xfrm>
            <a:off x="14185390" y="4803068"/>
            <a:ext cx="16450998" cy="13579657"/>
          </a:xfrm>
        </p:spPr>
        <p:txBody>
          <a:bodyPr/>
          <a:lstStyle/>
          <a:p>
            <a:r>
              <a:rPr lang="en-US" noProof="0" dirty="0"/>
              <a:t>Subtypes are identified </a:t>
            </a:r>
            <a:br>
              <a:rPr lang="en-US" noProof="0" dirty="0"/>
            </a:br>
            <a:r>
              <a:rPr lang="en-US" noProof="0" dirty="0"/>
              <a:t>by stratifying datasets, e.g.,</a:t>
            </a:r>
          </a:p>
          <a:p>
            <a:pPr lvl="1"/>
            <a:r>
              <a:rPr lang="en-US" noProof="0" dirty="0"/>
              <a:t>based on an expression pattern</a:t>
            </a:r>
          </a:p>
          <a:p>
            <a:pPr lvl="1"/>
            <a:r>
              <a:rPr lang="en-US" noProof="0" dirty="0"/>
              <a:t>a mutation status</a:t>
            </a:r>
          </a:p>
          <a:p>
            <a:pPr lvl="1"/>
            <a:r>
              <a:rPr lang="en-US" noProof="0" dirty="0"/>
              <a:t>a copy number alteration</a:t>
            </a:r>
          </a:p>
          <a:p>
            <a:pPr lvl="1"/>
            <a:r>
              <a:rPr lang="en-US" noProof="0" dirty="0"/>
              <a:t>a combination of these</a:t>
            </a:r>
          </a:p>
          <a:p>
            <a:endParaRPr lang="en-US" noProof="0" dirty="0"/>
          </a:p>
        </p:txBody>
      </p:sp>
      <p:grpSp>
        <p:nvGrpSpPr>
          <p:cNvPr id="9" name="Group 8" descr="Down:  Group 50"/>
          <p:cNvGrpSpPr/>
          <p:nvPr/>
        </p:nvGrpSpPr>
        <p:grpSpPr>
          <a:xfrm>
            <a:off x="7271722" y="4252036"/>
            <a:ext cx="4330662" cy="13454904"/>
            <a:chOff x="6657026" y="1561356"/>
            <a:chExt cx="1443366" cy="3736987"/>
          </a:xfrm>
        </p:grpSpPr>
        <p:sp>
          <p:nvSpPr>
            <p:cNvPr id="10" name="Rectangle 9"/>
            <p:cNvSpPr/>
            <p:nvPr/>
          </p:nvSpPr>
          <p:spPr>
            <a:xfrm>
              <a:off x="6660226" y="1561356"/>
              <a:ext cx="1436960" cy="1080120"/>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de-AT" sz="5401" dirty="0">
                  <a:solidFill>
                    <a:prstClr val="white"/>
                  </a:solidFill>
                </a:rPr>
                <a:t>Cluster A1</a:t>
              </a:r>
              <a:endParaRPr lang="en-US" sz="5401" dirty="0">
                <a:solidFill>
                  <a:prstClr val="white"/>
                </a:solidFill>
              </a:endParaRPr>
            </a:p>
          </p:txBody>
        </p:sp>
        <p:sp>
          <p:nvSpPr>
            <p:cNvPr id="11" name="Rectangle 10"/>
            <p:cNvSpPr/>
            <p:nvPr/>
          </p:nvSpPr>
          <p:spPr>
            <a:xfrm>
              <a:off x="6657026" y="2893511"/>
              <a:ext cx="1436954" cy="1620180"/>
            </a:xfrm>
            <a:prstGeom prst="rect">
              <a:avLst/>
            </a:prstGeom>
            <a:solidFill>
              <a:srgbClr val="E34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de-AT" sz="5401" dirty="0">
                  <a:solidFill>
                    <a:prstClr val="white"/>
                  </a:solidFill>
                </a:rPr>
                <a:t>Cluster A2</a:t>
              </a:r>
              <a:endParaRPr lang="en-US" sz="5401" dirty="0">
                <a:solidFill>
                  <a:prstClr val="white"/>
                </a:solidFill>
              </a:endParaRPr>
            </a:p>
          </p:txBody>
        </p:sp>
        <p:sp>
          <p:nvSpPr>
            <p:cNvPr id="12" name="Rectangle 11"/>
            <p:cNvSpPr/>
            <p:nvPr/>
          </p:nvSpPr>
          <p:spPr>
            <a:xfrm>
              <a:off x="6657026" y="4758283"/>
              <a:ext cx="1443366" cy="540060"/>
            </a:xfrm>
            <a:prstGeom prst="rect">
              <a:avLst/>
            </a:prstGeom>
            <a:solidFill>
              <a:srgbClr val="FDBB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de-AT" sz="5401" dirty="0">
                  <a:solidFill>
                    <a:prstClr val="white"/>
                  </a:solidFill>
                </a:rPr>
                <a:t>Cluster A3</a:t>
              </a:r>
              <a:endParaRPr lang="en-US" sz="5401" dirty="0">
                <a:solidFill>
                  <a:prstClr val="white"/>
                </a:solidFill>
              </a:endParaRPr>
            </a:p>
          </p:txBody>
        </p:sp>
      </p:grpSp>
      <p:sp>
        <p:nvSpPr>
          <p:cNvPr id="4" name="Footer Placeholder 3"/>
          <p:cNvSpPr>
            <a:spLocks noGrp="1"/>
          </p:cNvSpPr>
          <p:nvPr>
            <p:ph type="ftr" sz="quarter" idx="11"/>
          </p:nvPr>
        </p:nvSpPr>
        <p:spPr/>
        <p:txBody>
          <a:bodyPr/>
          <a:lstStyle/>
          <a:p>
            <a:pPr algn="l"/>
            <a:endParaRPr lang="en-US" dirty="0">
              <a:solidFill>
                <a:prstClr val="black"/>
              </a:solidFill>
            </a:endParaRPr>
          </a:p>
        </p:txBody>
      </p:sp>
    </p:spTree>
    <p:extLst>
      <p:ext uri="{BB962C8B-B14F-4D97-AF65-F5344CB8AC3E}">
        <p14:creationId xmlns:p14="http://schemas.microsoft.com/office/powerpoint/2010/main" val="990256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697758" y="237579"/>
            <a:ext cx="4675299" cy="19342840"/>
          </a:xfrm>
        </p:spPr>
      </p:pic>
      <p:sp>
        <p:nvSpPr>
          <p:cNvPr id="9" name="TextBox 8"/>
          <p:cNvSpPr txBox="1"/>
          <p:nvPr/>
        </p:nvSpPr>
        <p:spPr>
          <a:xfrm>
            <a:off x="14401445" y="7913606"/>
            <a:ext cx="1108124" cy="5227596"/>
          </a:xfrm>
          <a:prstGeom prst="rect">
            <a:avLst/>
          </a:prstGeom>
          <a:noFill/>
        </p:spPr>
        <p:txBody>
          <a:bodyPr vert="vert270" wrap="square" rtlCol="0">
            <a:spAutoFit/>
          </a:bodyPr>
          <a:lstStyle/>
          <a:p>
            <a:pPr defTabSz="2743566"/>
            <a:r>
              <a:rPr lang="en-US" sz="6001" b="1" i="1" dirty="0">
                <a:solidFill>
                  <a:prstClr val="black"/>
                </a:solidFill>
              </a:rPr>
              <a:t>Patients</a:t>
            </a:r>
          </a:p>
        </p:txBody>
      </p:sp>
      <p:sp>
        <p:nvSpPr>
          <p:cNvPr id="10" name="TextBox 11"/>
          <p:cNvSpPr txBox="1"/>
          <p:nvPr/>
        </p:nvSpPr>
        <p:spPr>
          <a:xfrm>
            <a:off x="16779614" y="19359232"/>
            <a:ext cx="2157963" cy="1015791"/>
          </a:xfrm>
          <a:prstGeom prst="rect">
            <a:avLst/>
          </a:prstGeom>
          <a:noFill/>
        </p:spPr>
        <p:txBody>
          <a:bodyPr wrap="none" rtlCol="0">
            <a:spAutoFit/>
          </a:bodyPr>
          <a:lstStyle/>
          <a:p>
            <a:pPr defTabSz="2743566"/>
            <a:r>
              <a:rPr lang="en-US" sz="6001" b="1" i="1" dirty="0">
                <a:solidFill>
                  <a:prstClr val="black"/>
                </a:solidFill>
              </a:rPr>
              <a:t>Genes</a:t>
            </a:r>
          </a:p>
        </p:txBody>
      </p:sp>
      <p:sp>
        <p:nvSpPr>
          <p:cNvPr id="11" name="TextBox 11"/>
          <p:cNvSpPr txBox="1"/>
          <p:nvPr/>
        </p:nvSpPr>
        <p:spPr>
          <a:xfrm>
            <a:off x="20018798" y="16771740"/>
            <a:ext cx="6872394" cy="1939249"/>
          </a:xfrm>
          <a:prstGeom prst="rect">
            <a:avLst/>
          </a:prstGeom>
          <a:noFill/>
        </p:spPr>
        <p:txBody>
          <a:bodyPr wrap="none" rtlCol="0">
            <a:spAutoFit/>
          </a:bodyPr>
          <a:lstStyle/>
          <a:p>
            <a:pPr defTabSz="2743566"/>
            <a:r>
              <a:rPr lang="en-US" sz="6001" b="1" i="1" dirty="0">
                <a:solidFill>
                  <a:prstClr val="black"/>
                </a:solidFill>
              </a:rPr>
              <a:t>Candidate Subtype /</a:t>
            </a:r>
          </a:p>
          <a:p>
            <a:pPr defTabSz="2743566"/>
            <a:r>
              <a:rPr lang="en-US" sz="6001" b="1" i="1" dirty="0">
                <a:solidFill>
                  <a:prstClr val="black"/>
                </a:solidFill>
              </a:rPr>
              <a:t>Heat Map</a:t>
            </a:r>
          </a:p>
        </p:txBody>
      </p:sp>
      <p:sp>
        <p:nvSpPr>
          <p:cNvPr id="12" name="TextBox 11"/>
          <p:cNvSpPr txBox="1"/>
          <p:nvPr/>
        </p:nvSpPr>
        <p:spPr>
          <a:xfrm>
            <a:off x="20373059" y="237584"/>
            <a:ext cx="6661439" cy="2862707"/>
          </a:xfrm>
          <a:prstGeom prst="rect">
            <a:avLst/>
          </a:prstGeom>
          <a:noFill/>
        </p:spPr>
        <p:txBody>
          <a:bodyPr wrap="none" rtlCol="0">
            <a:spAutoFit/>
          </a:bodyPr>
          <a:lstStyle/>
          <a:p>
            <a:pPr defTabSz="2743566"/>
            <a:r>
              <a:rPr lang="en-US" sz="6001" b="1" i="1" dirty="0">
                <a:solidFill>
                  <a:prstClr val="black"/>
                </a:solidFill>
              </a:rPr>
              <a:t>Header /</a:t>
            </a:r>
            <a:br>
              <a:rPr lang="en-US" sz="6001" b="1" i="1" dirty="0">
                <a:solidFill>
                  <a:prstClr val="black"/>
                </a:solidFill>
              </a:rPr>
            </a:br>
            <a:r>
              <a:rPr lang="en-US" sz="6001" b="1" i="1" dirty="0">
                <a:solidFill>
                  <a:prstClr val="black"/>
                </a:solidFill>
              </a:rPr>
              <a:t>Summary of </a:t>
            </a:r>
          </a:p>
          <a:p>
            <a:pPr defTabSz="2743566"/>
            <a:r>
              <a:rPr lang="en-US" sz="6001" b="1" i="1" dirty="0">
                <a:solidFill>
                  <a:prstClr val="black"/>
                </a:solidFill>
              </a:rPr>
              <a:t>whole Stratification</a:t>
            </a:r>
          </a:p>
        </p:txBody>
      </p:sp>
      <p:sp>
        <p:nvSpPr>
          <p:cNvPr id="2" name="Footer Placeholder 1"/>
          <p:cNvSpPr>
            <a:spLocks noGrp="1"/>
          </p:cNvSpPr>
          <p:nvPr>
            <p:ph type="ftr" sz="quarter" idx="11"/>
          </p:nvPr>
        </p:nvSpPr>
        <p:spPr/>
        <p:txBody>
          <a:bodyPr/>
          <a:lstStyle/>
          <a:p>
            <a:pPr algn="l"/>
            <a:endParaRPr lang="en-US" dirty="0">
              <a:solidFill>
                <a:prstClr val="black"/>
              </a:solidFill>
            </a:endParaRPr>
          </a:p>
        </p:txBody>
      </p:sp>
    </p:spTree>
    <p:extLst>
      <p:ext uri="{BB962C8B-B14F-4D97-AF65-F5344CB8AC3E}">
        <p14:creationId xmlns:p14="http://schemas.microsoft.com/office/powerpoint/2010/main" val="3052156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noProof="0" dirty="0" smtClean="0"/>
              <a:t>Comparing Stratifications</a:t>
            </a:r>
            <a:endParaRPr lang="en-US" noProof="0" dirty="0"/>
          </a:p>
        </p:txBody>
      </p:sp>
      <p:grpSp>
        <p:nvGrpSpPr>
          <p:cNvPr id="5" name="Group 4" descr="Down:  Group 50"/>
          <p:cNvGrpSpPr/>
          <p:nvPr/>
        </p:nvGrpSpPr>
        <p:grpSpPr>
          <a:xfrm>
            <a:off x="7265707" y="4252036"/>
            <a:ext cx="4330662" cy="13454904"/>
            <a:chOff x="6657026" y="1561356"/>
            <a:chExt cx="1443366" cy="3736987"/>
          </a:xfrm>
        </p:grpSpPr>
        <p:sp>
          <p:nvSpPr>
            <p:cNvPr id="6" name="Rectangle 5"/>
            <p:cNvSpPr/>
            <p:nvPr/>
          </p:nvSpPr>
          <p:spPr>
            <a:xfrm>
              <a:off x="6660226" y="1561356"/>
              <a:ext cx="1436960" cy="1080120"/>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de-AT" sz="5401" dirty="0">
                  <a:solidFill>
                    <a:prstClr val="white"/>
                  </a:solidFill>
                </a:rPr>
                <a:t>Cluster A1</a:t>
              </a:r>
              <a:endParaRPr lang="en-US" sz="5401" dirty="0">
                <a:solidFill>
                  <a:prstClr val="white"/>
                </a:solidFill>
              </a:endParaRPr>
            </a:p>
          </p:txBody>
        </p:sp>
        <p:sp>
          <p:nvSpPr>
            <p:cNvPr id="7" name="Rectangle 6"/>
            <p:cNvSpPr/>
            <p:nvPr/>
          </p:nvSpPr>
          <p:spPr>
            <a:xfrm>
              <a:off x="6657026" y="2893511"/>
              <a:ext cx="1436954" cy="1620180"/>
            </a:xfrm>
            <a:prstGeom prst="rect">
              <a:avLst/>
            </a:prstGeom>
            <a:solidFill>
              <a:srgbClr val="E34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de-AT" sz="5401" dirty="0">
                  <a:solidFill>
                    <a:prstClr val="white"/>
                  </a:solidFill>
                </a:rPr>
                <a:t>Cluster A2</a:t>
              </a:r>
              <a:endParaRPr lang="en-US" sz="5401" dirty="0">
                <a:solidFill>
                  <a:prstClr val="white"/>
                </a:solidFill>
              </a:endParaRPr>
            </a:p>
          </p:txBody>
        </p:sp>
        <p:sp>
          <p:nvSpPr>
            <p:cNvPr id="8" name="Rectangle 7"/>
            <p:cNvSpPr/>
            <p:nvPr/>
          </p:nvSpPr>
          <p:spPr>
            <a:xfrm>
              <a:off x="6657026" y="4758283"/>
              <a:ext cx="1443366" cy="540060"/>
            </a:xfrm>
            <a:prstGeom prst="rect">
              <a:avLst/>
            </a:prstGeom>
            <a:solidFill>
              <a:srgbClr val="FDBB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de-AT" sz="5401" dirty="0">
                  <a:solidFill>
                    <a:prstClr val="white"/>
                  </a:solidFill>
                </a:rPr>
                <a:t>Cluster A3</a:t>
              </a:r>
              <a:endParaRPr lang="en-US" sz="5401" dirty="0">
                <a:solidFill>
                  <a:prstClr val="white"/>
                </a:solidFill>
              </a:endParaRPr>
            </a:p>
          </p:txBody>
        </p:sp>
      </p:grpSp>
      <p:grpSp>
        <p:nvGrpSpPr>
          <p:cNvPr id="9" name="Group 8" descr="Down:  Group 50"/>
          <p:cNvGrpSpPr/>
          <p:nvPr/>
        </p:nvGrpSpPr>
        <p:grpSpPr>
          <a:xfrm>
            <a:off x="16983981" y="4255695"/>
            <a:ext cx="2155721" cy="13422671"/>
            <a:chOff x="6657026" y="1571707"/>
            <a:chExt cx="1440159" cy="3189719"/>
          </a:xfrm>
        </p:grpSpPr>
        <p:sp>
          <p:nvSpPr>
            <p:cNvPr id="10" name="Rectangle 9"/>
            <p:cNvSpPr/>
            <p:nvPr/>
          </p:nvSpPr>
          <p:spPr>
            <a:xfrm>
              <a:off x="6660225" y="1571707"/>
              <a:ext cx="1436960" cy="585377"/>
            </a:xfrm>
            <a:prstGeom prst="rect">
              <a:avLst/>
            </a:prstGeom>
            <a:solidFill>
              <a:srgbClr val="0851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de-AT" sz="5401" dirty="0">
                  <a:solidFill>
                    <a:prstClr val="white"/>
                  </a:solidFill>
                </a:rPr>
                <a:t>B1</a:t>
              </a:r>
              <a:endParaRPr lang="en-US" sz="5401" dirty="0">
                <a:solidFill>
                  <a:prstClr val="white"/>
                </a:solidFill>
              </a:endParaRPr>
            </a:p>
          </p:txBody>
        </p:sp>
        <p:sp>
          <p:nvSpPr>
            <p:cNvPr id="11" name="Rectangle 10"/>
            <p:cNvSpPr/>
            <p:nvPr/>
          </p:nvSpPr>
          <p:spPr>
            <a:xfrm>
              <a:off x="6657026" y="2425452"/>
              <a:ext cx="1436955" cy="2335974"/>
            </a:xfrm>
            <a:prstGeom prst="rect">
              <a:avLst/>
            </a:prstGeom>
            <a:solidFill>
              <a:srgbClr val="6BA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de-AT" sz="5401" dirty="0">
                  <a:solidFill>
                    <a:prstClr val="white"/>
                  </a:solidFill>
                </a:rPr>
                <a:t>B2</a:t>
              </a:r>
              <a:endParaRPr lang="en-US" sz="5401" dirty="0">
                <a:solidFill>
                  <a:prstClr val="white"/>
                </a:solidFill>
              </a:endParaRPr>
            </a:p>
          </p:txBody>
        </p:sp>
      </p:grpSp>
      <p:sp>
        <p:nvSpPr>
          <p:cNvPr id="16" name="TextBox 2"/>
          <p:cNvSpPr txBox="1"/>
          <p:nvPr/>
        </p:nvSpPr>
        <p:spPr>
          <a:xfrm>
            <a:off x="7553348" y="17981636"/>
            <a:ext cx="3637534" cy="1754583"/>
          </a:xfrm>
          <a:prstGeom prst="rect">
            <a:avLst/>
          </a:prstGeom>
          <a:noFill/>
        </p:spPr>
        <p:txBody>
          <a:bodyPr wrap="none" rtlCol="0">
            <a:spAutoFit/>
          </a:bodyPr>
          <a:lstStyle/>
          <a:p>
            <a:pPr algn="ctr" defTabSz="2743566"/>
            <a:r>
              <a:rPr lang="en-US" sz="5401" dirty="0">
                <a:solidFill>
                  <a:prstClr val="black"/>
                </a:solidFill>
              </a:rPr>
              <a:t>Tabular</a:t>
            </a:r>
            <a:br>
              <a:rPr lang="en-US" sz="5401" dirty="0">
                <a:solidFill>
                  <a:prstClr val="black"/>
                </a:solidFill>
              </a:rPr>
            </a:br>
            <a:r>
              <a:rPr lang="en-US" sz="5401" dirty="0">
                <a:solidFill>
                  <a:prstClr val="black"/>
                </a:solidFill>
              </a:rPr>
              <a:t>e.g., mRNA</a:t>
            </a:r>
          </a:p>
        </p:txBody>
      </p:sp>
      <p:sp>
        <p:nvSpPr>
          <p:cNvPr id="18" name="TextBox 16"/>
          <p:cNvSpPr txBox="1"/>
          <p:nvPr/>
        </p:nvSpPr>
        <p:spPr>
          <a:xfrm>
            <a:off x="15033084" y="17981636"/>
            <a:ext cx="6548588" cy="1754583"/>
          </a:xfrm>
          <a:prstGeom prst="rect">
            <a:avLst/>
          </a:prstGeom>
          <a:noFill/>
        </p:spPr>
        <p:txBody>
          <a:bodyPr wrap="none" rtlCol="0">
            <a:spAutoFit/>
          </a:bodyPr>
          <a:lstStyle/>
          <a:p>
            <a:pPr algn="ctr" defTabSz="2743566"/>
            <a:r>
              <a:rPr lang="en-US" sz="5401" dirty="0">
                <a:solidFill>
                  <a:prstClr val="black"/>
                </a:solidFill>
              </a:rPr>
              <a:t>Categorical,</a:t>
            </a:r>
          </a:p>
          <a:p>
            <a:pPr algn="ctr" defTabSz="2743566"/>
            <a:r>
              <a:rPr lang="en-US" sz="5401" dirty="0">
                <a:solidFill>
                  <a:prstClr val="black"/>
                </a:solidFill>
              </a:rPr>
              <a:t>e.g., mutation status</a:t>
            </a:r>
          </a:p>
        </p:txBody>
      </p:sp>
      <p:sp>
        <p:nvSpPr>
          <p:cNvPr id="3" name="Footer Placeholder 2"/>
          <p:cNvSpPr>
            <a:spLocks noGrp="1"/>
          </p:cNvSpPr>
          <p:nvPr>
            <p:ph type="ftr" sz="quarter" idx="11"/>
          </p:nvPr>
        </p:nvSpPr>
        <p:spPr/>
        <p:txBody>
          <a:bodyPr/>
          <a:lstStyle/>
          <a:p>
            <a:pPr algn="l"/>
            <a:endParaRPr lang="en-US" dirty="0">
              <a:solidFill>
                <a:prstClr val="black"/>
              </a:solidFill>
            </a:endParaRPr>
          </a:p>
        </p:txBody>
      </p:sp>
    </p:spTree>
    <p:custDataLst>
      <p:tags r:id="rId1"/>
    </p:custDataLst>
    <p:extLst>
      <p:ext uri="{BB962C8B-B14F-4D97-AF65-F5344CB8AC3E}">
        <p14:creationId xmlns:p14="http://schemas.microsoft.com/office/powerpoint/2010/main" val="1116483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860224"/>
            <a:ext cx="11098488" cy="3429446"/>
          </a:xfrm>
        </p:spPr>
        <p:txBody>
          <a:bodyPr>
            <a:normAutofit/>
          </a:bodyPr>
          <a:lstStyle/>
          <a:p>
            <a:r>
              <a:rPr lang="en-US" dirty="0" smtClean="0"/>
              <a:t>Who am I?</a:t>
            </a:r>
            <a:br>
              <a:rPr lang="en-US" dirty="0" smtClean="0"/>
            </a:br>
            <a:r>
              <a:rPr lang="en-US" sz="7200" dirty="0" smtClean="0"/>
              <a:t>alexander-lex.com</a:t>
            </a:r>
            <a:endParaRPr lang="en-US" sz="7200" dirty="0"/>
          </a:p>
        </p:txBody>
      </p:sp>
      <p:sp>
        <p:nvSpPr>
          <p:cNvPr id="3" name="Content Placeholder 2"/>
          <p:cNvSpPr>
            <a:spLocks noGrp="1"/>
          </p:cNvSpPr>
          <p:nvPr>
            <p:ph idx="1"/>
          </p:nvPr>
        </p:nvSpPr>
        <p:spPr>
          <a:xfrm>
            <a:off x="13105130" y="825858"/>
            <a:ext cx="17963363" cy="13579657"/>
          </a:xfrm>
        </p:spPr>
        <p:txBody>
          <a:bodyPr/>
          <a:lstStyle/>
          <a:p>
            <a:r>
              <a:rPr lang="en-US" dirty="0" smtClean="0">
                <a:solidFill>
                  <a:schemeClr val="accent2"/>
                </a:solidFill>
              </a:rPr>
              <a:t>PostDoc </a:t>
            </a:r>
            <a:r>
              <a:rPr lang="en-US" dirty="0" smtClean="0"/>
              <a:t>@ Harvard, </a:t>
            </a:r>
            <a:br>
              <a:rPr lang="en-US" dirty="0" smtClean="0"/>
            </a:br>
            <a:r>
              <a:rPr lang="en-US" dirty="0" smtClean="0"/>
              <a:t>Hanspeter Pfister’s Group</a:t>
            </a:r>
          </a:p>
          <a:p>
            <a:r>
              <a:rPr lang="en-US" dirty="0" smtClean="0"/>
              <a:t>PhD from TU Graz, Austria</a:t>
            </a:r>
          </a:p>
          <a:p>
            <a:r>
              <a:rPr lang="en-US" dirty="0" smtClean="0"/>
              <a:t>Co-leader of</a:t>
            </a:r>
            <a:br>
              <a:rPr lang="en-US" dirty="0" smtClean="0"/>
            </a:br>
            <a:r>
              <a:rPr lang="en-US" i="1" dirty="0" smtClean="0">
                <a:solidFill>
                  <a:schemeClr val="accent3"/>
                </a:solidFill>
              </a:rPr>
              <a:t>Caleydo Project</a:t>
            </a:r>
            <a:endParaRPr lang="en-US" i="1" dirty="0">
              <a:solidFill>
                <a:schemeClr val="accent3"/>
              </a:solidFill>
            </a:endParaRPr>
          </a:p>
        </p:txBody>
      </p:sp>
      <p:sp>
        <p:nvSpPr>
          <p:cNvPr id="4" name="Footer Placeholder 3"/>
          <p:cNvSpPr>
            <a:spLocks noGrp="1"/>
          </p:cNvSpPr>
          <p:nvPr>
            <p:ph type="ftr" sz="quarter" idx="11"/>
          </p:nvPr>
        </p:nvSpPr>
        <p:spPr/>
        <p:txBody>
          <a:bodyPr/>
          <a:lstStyle/>
          <a:p>
            <a:pPr algn="l"/>
            <a:endParaRPr lang="en-US" dirty="0">
              <a:solidFill>
                <a:prstClr val="black"/>
              </a:solidFill>
            </a:endParaRPr>
          </a:p>
        </p:txBody>
      </p:sp>
      <p:pic>
        <p:nvPicPr>
          <p:cNvPr id="7" name="Content Placeholder 3" descr="205graz_mit_uhrturm.jpg"/>
          <p:cNvPicPr>
            <a:picLocks noChangeAspect="1"/>
          </p:cNvPicPr>
          <p:nvPr/>
        </p:nvPicPr>
        <p:blipFill rotWithShape="1">
          <a:blip r:embed="rId3" cstate="print"/>
          <a:srcRect t="16685"/>
          <a:stretch/>
        </p:blipFill>
        <p:spPr>
          <a:xfrm>
            <a:off x="-506154" y="9642020"/>
            <a:ext cx="37851392" cy="17680903"/>
          </a:xfrm>
          <a:prstGeom prst="rect">
            <a:avLst/>
          </a:prstGeom>
          <a:ln>
            <a:noFill/>
          </a:ln>
          <a:effectLst>
            <a:outerShdw blurRad="190500" algn="tl" rotWithShape="0">
              <a:srgbClr val="000000">
                <a:alpha val="70000"/>
              </a:srgbClr>
            </a:outerShdw>
          </a:effectLst>
        </p:spPr>
      </p:pic>
      <p:cxnSp>
        <p:nvCxnSpPr>
          <p:cNvPr id="8" name="Straight Connector 7"/>
          <p:cNvCxnSpPr/>
          <p:nvPr/>
        </p:nvCxnSpPr>
        <p:spPr>
          <a:xfrm>
            <a:off x="12482465" y="1648090"/>
            <a:ext cx="0" cy="73457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31974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4"/>
          <p:cNvSpPr/>
          <p:nvPr/>
        </p:nvSpPr>
        <p:spPr>
          <a:xfrm>
            <a:off x="11578395" y="4250411"/>
            <a:ext cx="5430782" cy="1627685"/>
          </a:xfrm>
          <a:custGeom>
            <a:avLst/>
            <a:gdLst>
              <a:gd name="connsiteX0" fmla="*/ 0 w 1800225"/>
              <a:gd name="connsiteY0" fmla="*/ 0 h 438150"/>
              <a:gd name="connsiteX1" fmla="*/ 1800225 w 1800225"/>
              <a:gd name="connsiteY1" fmla="*/ 0 h 438150"/>
              <a:gd name="connsiteX2" fmla="*/ 1800225 w 1800225"/>
              <a:gd name="connsiteY2" fmla="*/ 438150 h 438150"/>
              <a:gd name="connsiteX3" fmla="*/ 9525 w 1800225"/>
              <a:gd name="connsiteY3" fmla="*/ 438150 h 438150"/>
              <a:gd name="connsiteX4" fmla="*/ 0 w 1800225"/>
              <a:gd name="connsiteY4" fmla="*/ 0 h 438150"/>
              <a:gd name="connsiteX0" fmla="*/ 4763 w 1790700"/>
              <a:gd name="connsiteY0" fmla="*/ 14288 h 438150"/>
              <a:gd name="connsiteX1" fmla="*/ 1790700 w 1790700"/>
              <a:gd name="connsiteY1" fmla="*/ 0 h 438150"/>
              <a:gd name="connsiteX2" fmla="*/ 1790700 w 1790700"/>
              <a:gd name="connsiteY2" fmla="*/ 438150 h 438150"/>
              <a:gd name="connsiteX3" fmla="*/ 0 w 1790700"/>
              <a:gd name="connsiteY3" fmla="*/ 438150 h 438150"/>
              <a:gd name="connsiteX4" fmla="*/ 4763 w 1790700"/>
              <a:gd name="connsiteY4" fmla="*/ 14288 h 438150"/>
              <a:gd name="connsiteX0" fmla="*/ 4763 w 1790700"/>
              <a:gd name="connsiteY0" fmla="*/ 14288 h 438150"/>
              <a:gd name="connsiteX1" fmla="*/ 1790700 w 1790700"/>
              <a:gd name="connsiteY1" fmla="*/ 0 h 438150"/>
              <a:gd name="connsiteX2" fmla="*/ 1790700 w 1790700"/>
              <a:gd name="connsiteY2" fmla="*/ 438150 h 438150"/>
              <a:gd name="connsiteX3" fmla="*/ 0 w 1790700"/>
              <a:gd name="connsiteY3" fmla="*/ 438150 h 438150"/>
              <a:gd name="connsiteX4" fmla="*/ 4763 w 1790700"/>
              <a:gd name="connsiteY4" fmla="*/ 14288 h 438150"/>
              <a:gd name="connsiteX0" fmla="*/ 137 w 1800361"/>
              <a:gd name="connsiteY0" fmla="*/ 1 h 438150"/>
              <a:gd name="connsiteX1" fmla="*/ 1800361 w 1800361"/>
              <a:gd name="connsiteY1" fmla="*/ 0 h 438150"/>
              <a:gd name="connsiteX2" fmla="*/ 1800361 w 1800361"/>
              <a:gd name="connsiteY2" fmla="*/ 438150 h 438150"/>
              <a:gd name="connsiteX3" fmla="*/ 9661 w 1800361"/>
              <a:gd name="connsiteY3" fmla="*/ 438150 h 438150"/>
              <a:gd name="connsiteX4" fmla="*/ 137 w 1800361"/>
              <a:gd name="connsiteY4" fmla="*/ 1 h 438150"/>
              <a:gd name="connsiteX0" fmla="*/ 4764 w 1804988"/>
              <a:gd name="connsiteY0" fmla="*/ 1 h 438150"/>
              <a:gd name="connsiteX1" fmla="*/ 1804988 w 1804988"/>
              <a:gd name="connsiteY1" fmla="*/ 0 h 438150"/>
              <a:gd name="connsiteX2" fmla="*/ 1804988 w 1804988"/>
              <a:gd name="connsiteY2" fmla="*/ 438150 h 438150"/>
              <a:gd name="connsiteX3" fmla="*/ 0 w 1804988"/>
              <a:gd name="connsiteY3" fmla="*/ 438150 h 438150"/>
              <a:gd name="connsiteX4" fmla="*/ 4764 w 1804988"/>
              <a:gd name="connsiteY4" fmla="*/ 1 h 438150"/>
              <a:gd name="connsiteX0" fmla="*/ 212 w 1800436"/>
              <a:gd name="connsiteY0" fmla="*/ 1 h 438150"/>
              <a:gd name="connsiteX1" fmla="*/ 1800436 w 1800436"/>
              <a:gd name="connsiteY1" fmla="*/ 0 h 438150"/>
              <a:gd name="connsiteX2" fmla="*/ 1800436 w 1800436"/>
              <a:gd name="connsiteY2" fmla="*/ 438150 h 438150"/>
              <a:gd name="connsiteX3" fmla="*/ 4973 w 1800436"/>
              <a:gd name="connsiteY3" fmla="*/ 438150 h 438150"/>
              <a:gd name="connsiteX4" fmla="*/ 212 w 1800436"/>
              <a:gd name="connsiteY4" fmla="*/ 1 h 438150"/>
              <a:gd name="connsiteX0" fmla="*/ 458 w 1800682"/>
              <a:gd name="connsiteY0" fmla="*/ 1 h 438150"/>
              <a:gd name="connsiteX1" fmla="*/ 1800682 w 1800682"/>
              <a:gd name="connsiteY1" fmla="*/ 0 h 438150"/>
              <a:gd name="connsiteX2" fmla="*/ 1800682 w 1800682"/>
              <a:gd name="connsiteY2" fmla="*/ 438150 h 438150"/>
              <a:gd name="connsiteX3" fmla="*/ 457 w 1800682"/>
              <a:gd name="connsiteY3" fmla="*/ 433388 h 438150"/>
              <a:gd name="connsiteX4" fmla="*/ 458 w 1800682"/>
              <a:gd name="connsiteY4" fmla="*/ 1 h 438150"/>
              <a:gd name="connsiteX0" fmla="*/ 458 w 1810207"/>
              <a:gd name="connsiteY0" fmla="*/ 1 h 433388"/>
              <a:gd name="connsiteX1" fmla="*/ 1800682 w 1810207"/>
              <a:gd name="connsiteY1" fmla="*/ 0 h 433388"/>
              <a:gd name="connsiteX2" fmla="*/ 1810207 w 1810207"/>
              <a:gd name="connsiteY2" fmla="*/ 428625 h 433388"/>
              <a:gd name="connsiteX3" fmla="*/ 457 w 1810207"/>
              <a:gd name="connsiteY3" fmla="*/ 433388 h 433388"/>
              <a:gd name="connsiteX4" fmla="*/ 458 w 1810207"/>
              <a:gd name="connsiteY4" fmla="*/ 1 h 433388"/>
              <a:gd name="connsiteX0" fmla="*/ 458 w 1814970"/>
              <a:gd name="connsiteY0" fmla="*/ 0 h 433387"/>
              <a:gd name="connsiteX1" fmla="*/ 1814970 w 1814970"/>
              <a:gd name="connsiteY1" fmla="*/ 4761 h 433387"/>
              <a:gd name="connsiteX2" fmla="*/ 1810207 w 1814970"/>
              <a:gd name="connsiteY2" fmla="*/ 428624 h 433387"/>
              <a:gd name="connsiteX3" fmla="*/ 457 w 1814970"/>
              <a:gd name="connsiteY3" fmla="*/ 433387 h 433387"/>
              <a:gd name="connsiteX4" fmla="*/ 458 w 1814970"/>
              <a:gd name="connsiteY4" fmla="*/ 0 h 433387"/>
              <a:gd name="connsiteX0" fmla="*/ 458 w 1814970"/>
              <a:gd name="connsiteY0" fmla="*/ 0 h 433387"/>
              <a:gd name="connsiteX1" fmla="*/ 1814970 w 1814970"/>
              <a:gd name="connsiteY1" fmla="*/ 4761 h 433387"/>
              <a:gd name="connsiteX2" fmla="*/ 1810207 w 1814970"/>
              <a:gd name="connsiteY2" fmla="*/ 419099 h 433387"/>
              <a:gd name="connsiteX3" fmla="*/ 457 w 1814970"/>
              <a:gd name="connsiteY3" fmla="*/ 433387 h 433387"/>
              <a:gd name="connsiteX4" fmla="*/ 458 w 1814970"/>
              <a:gd name="connsiteY4" fmla="*/ 0 h 433387"/>
              <a:gd name="connsiteX0" fmla="*/ 458 w 1820016"/>
              <a:gd name="connsiteY0" fmla="*/ 0 h 433387"/>
              <a:gd name="connsiteX1" fmla="*/ 1814970 w 1820016"/>
              <a:gd name="connsiteY1" fmla="*/ 4761 h 433387"/>
              <a:gd name="connsiteX2" fmla="*/ 1819807 w 1820016"/>
              <a:gd name="connsiteY2" fmla="*/ 400049 h 433387"/>
              <a:gd name="connsiteX3" fmla="*/ 457 w 1820016"/>
              <a:gd name="connsiteY3" fmla="*/ 433387 h 433387"/>
              <a:gd name="connsiteX4" fmla="*/ 458 w 1820016"/>
              <a:gd name="connsiteY4" fmla="*/ 0 h 433387"/>
              <a:gd name="connsiteX0" fmla="*/ 458 w 1820016"/>
              <a:gd name="connsiteY0" fmla="*/ 4048 h 437435"/>
              <a:gd name="connsiteX1" fmla="*/ 1814970 w 1820016"/>
              <a:gd name="connsiteY1" fmla="*/ 0 h 437435"/>
              <a:gd name="connsiteX2" fmla="*/ 1819807 w 1820016"/>
              <a:gd name="connsiteY2" fmla="*/ 404097 h 437435"/>
              <a:gd name="connsiteX3" fmla="*/ 457 w 1820016"/>
              <a:gd name="connsiteY3" fmla="*/ 437435 h 437435"/>
              <a:gd name="connsiteX4" fmla="*/ 458 w 1820016"/>
              <a:gd name="connsiteY4" fmla="*/ 4048 h 437435"/>
              <a:gd name="connsiteX0" fmla="*/ 127 w 1830340"/>
              <a:gd name="connsiteY0" fmla="*/ 0 h 437792"/>
              <a:gd name="connsiteX1" fmla="*/ 1825294 w 1830340"/>
              <a:gd name="connsiteY1" fmla="*/ 357 h 437792"/>
              <a:gd name="connsiteX2" fmla="*/ 1830131 w 1830340"/>
              <a:gd name="connsiteY2" fmla="*/ 404454 h 437792"/>
              <a:gd name="connsiteX3" fmla="*/ 10781 w 1830340"/>
              <a:gd name="connsiteY3" fmla="*/ 437792 h 437792"/>
              <a:gd name="connsiteX4" fmla="*/ 127 w 1830340"/>
              <a:gd name="connsiteY4" fmla="*/ 0 h 437792"/>
              <a:gd name="connsiteX0" fmla="*/ 189 w 1825601"/>
              <a:gd name="connsiteY0" fmla="*/ 0 h 441760"/>
              <a:gd name="connsiteX1" fmla="*/ 1820555 w 1825601"/>
              <a:gd name="connsiteY1" fmla="*/ 4325 h 441760"/>
              <a:gd name="connsiteX2" fmla="*/ 1825392 w 1825601"/>
              <a:gd name="connsiteY2" fmla="*/ 408422 h 441760"/>
              <a:gd name="connsiteX3" fmla="*/ 6042 w 1825601"/>
              <a:gd name="connsiteY3" fmla="*/ 441760 h 441760"/>
              <a:gd name="connsiteX4" fmla="*/ 189 w 1825601"/>
              <a:gd name="connsiteY4" fmla="*/ 0 h 441760"/>
              <a:gd name="connsiteX0" fmla="*/ 363 w 1825775"/>
              <a:gd name="connsiteY0" fmla="*/ 0 h 437792"/>
              <a:gd name="connsiteX1" fmla="*/ 1820729 w 1825775"/>
              <a:gd name="connsiteY1" fmla="*/ 4325 h 437792"/>
              <a:gd name="connsiteX2" fmla="*/ 1825566 w 1825775"/>
              <a:gd name="connsiteY2" fmla="*/ 408422 h 437792"/>
              <a:gd name="connsiteX3" fmla="*/ 1417 w 1825775"/>
              <a:gd name="connsiteY3" fmla="*/ 437792 h 437792"/>
              <a:gd name="connsiteX4" fmla="*/ 363 w 1825775"/>
              <a:gd name="connsiteY4" fmla="*/ 0 h 437792"/>
              <a:gd name="connsiteX0" fmla="*/ 363 w 1820729"/>
              <a:gd name="connsiteY0" fmla="*/ 0 h 440172"/>
              <a:gd name="connsiteX1" fmla="*/ 1820729 w 1820729"/>
              <a:gd name="connsiteY1" fmla="*/ 4325 h 440172"/>
              <a:gd name="connsiteX2" fmla="*/ 1815966 w 1820729"/>
              <a:gd name="connsiteY2" fmla="*/ 440172 h 440172"/>
              <a:gd name="connsiteX3" fmla="*/ 1417 w 1820729"/>
              <a:gd name="connsiteY3" fmla="*/ 437792 h 440172"/>
              <a:gd name="connsiteX4" fmla="*/ 363 w 1820729"/>
              <a:gd name="connsiteY4" fmla="*/ 0 h 440172"/>
              <a:gd name="connsiteX0" fmla="*/ 363 w 1825776"/>
              <a:gd name="connsiteY0" fmla="*/ 0 h 440172"/>
              <a:gd name="connsiteX1" fmla="*/ 1820729 w 1825776"/>
              <a:gd name="connsiteY1" fmla="*/ 4325 h 440172"/>
              <a:gd name="connsiteX2" fmla="*/ 1825567 w 1825776"/>
              <a:gd name="connsiteY2" fmla="*/ 440172 h 440172"/>
              <a:gd name="connsiteX3" fmla="*/ 1417 w 1825776"/>
              <a:gd name="connsiteY3" fmla="*/ 437792 h 440172"/>
              <a:gd name="connsiteX4" fmla="*/ 363 w 1825776"/>
              <a:gd name="connsiteY4" fmla="*/ 0 h 440172"/>
              <a:gd name="connsiteX0" fmla="*/ 363 w 1820729"/>
              <a:gd name="connsiteY0" fmla="*/ 0 h 437792"/>
              <a:gd name="connsiteX1" fmla="*/ 1820729 w 1820729"/>
              <a:gd name="connsiteY1" fmla="*/ 4325 h 437792"/>
              <a:gd name="connsiteX2" fmla="*/ 1815967 w 1820729"/>
              <a:gd name="connsiteY2" fmla="*/ 428265 h 437792"/>
              <a:gd name="connsiteX3" fmla="*/ 1417 w 1820729"/>
              <a:gd name="connsiteY3" fmla="*/ 437792 h 437792"/>
              <a:gd name="connsiteX4" fmla="*/ 363 w 1820729"/>
              <a:gd name="connsiteY4" fmla="*/ 0 h 437792"/>
              <a:gd name="connsiteX0" fmla="*/ 363 w 1821221"/>
              <a:gd name="connsiteY0" fmla="*/ 0 h 440172"/>
              <a:gd name="connsiteX1" fmla="*/ 1820729 w 1821221"/>
              <a:gd name="connsiteY1" fmla="*/ 4325 h 440172"/>
              <a:gd name="connsiteX2" fmla="*/ 1820768 w 1821221"/>
              <a:gd name="connsiteY2" fmla="*/ 440172 h 440172"/>
              <a:gd name="connsiteX3" fmla="*/ 1417 w 1821221"/>
              <a:gd name="connsiteY3" fmla="*/ 437792 h 440172"/>
              <a:gd name="connsiteX4" fmla="*/ 363 w 1821221"/>
              <a:gd name="connsiteY4" fmla="*/ 0 h 440172"/>
              <a:gd name="connsiteX0" fmla="*/ 363 w 1820729"/>
              <a:gd name="connsiteY0" fmla="*/ 0 h 437792"/>
              <a:gd name="connsiteX1" fmla="*/ 1820729 w 1820729"/>
              <a:gd name="connsiteY1" fmla="*/ 4325 h 437792"/>
              <a:gd name="connsiteX2" fmla="*/ 1811168 w 1820729"/>
              <a:gd name="connsiteY2" fmla="*/ 436203 h 437792"/>
              <a:gd name="connsiteX3" fmla="*/ 1417 w 1820729"/>
              <a:gd name="connsiteY3" fmla="*/ 437792 h 437792"/>
              <a:gd name="connsiteX4" fmla="*/ 363 w 1820729"/>
              <a:gd name="connsiteY4" fmla="*/ 0 h 437792"/>
              <a:gd name="connsiteX0" fmla="*/ 363 w 1815929"/>
              <a:gd name="connsiteY0" fmla="*/ 0 h 437792"/>
              <a:gd name="connsiteX1" fmla="*/ 1815929 w 1815929"/>
              <a:gd name="connsiteY1" fmla="*/ 356 h 437792"/>
              <a:gd name="connsiteX2" fmla="*/ 1811168 w 1815929"/>
              <a:gd name="connsiteY2" fmla="*/ 436203 h 437792"/>
              <a:gd name="connsiteX3" fmla="*/ 1417 w 1815929"/>
              <a:gd name="connsiteY3" fmla="*/ 437792 h 437792"/>
              <a:gd name="connsiteX4" fmla="*/ 363 w 1815929"/>
              <a:gd name="connsiteY4" fmla="*/ 0 h 437792"/>
              <a:gd name="connsiteX0" fmla="*/ 363 w 1815929"/>
              <a:gd name="connsiteY0" fmla="*/ 0 h 445730"/>
              <a:gd name="connsiteX1" fmla="*/ 1815929 w 1815929"/>
              <a:gd name="connsiteY1" fmla="*/ 356 h 445730"/>
              <a:gd name="connsiteX2" fmla="*/ 1811168 w 1815929"/>
              <a:gd name="connsiteY2" fmla="*/ 436203 h 445730"/>
              <a:gd name="connsiteX3" fmla="*/ 1417 w 1815929"/>
              <a:gd name="connsiteY3" fmla="*/ 445730 h 445730"/>
              <a:gd name="connsiteX4" fmla="*/ 363 w 1815929"/>
              <a:gd name="connsiteY4" fmla="*/ 0 h 445730"/>
              <a:gd name="connsiteX0" fmla="*/ 363 w 1815929"/>
              <a:gd name="connsiteY0" fmla="*/ 0 h 449698"/>
              <a:gd name="connsiteX1" fmla="*/ 1815929 w 1815929"/>
              <a:gd name="connsiteY1" fmla="*/ 4324 h 449698"/>
              <a:gd name="connsiteX2" fmla="*/ 1811168 w 1815929"/>
              <a:gd name="connsiteY2" fmla="*/ 440171 h 449698"/>
              <a:gd name="connsiteX3" fmla="*/ 1417 w 1815929"/>
              <a:gd name="connsiteY3" fmla="*/ 449698 h 449698"/>
              <a:gd name="connsiteX4" fmla="*/ 363 w 1815929"/>
              <a:gd name="connsiteY4" fmla="*/ 0 h 449698"/>
              <a:gd name="connsiteX0" fmla="*/ 3747 w 1819313"/>
              <a:gd name="connsiteY0" fmla="*/ 0 h 449698"/>
              <a:gd name="connsiteX1" fmla="*/ 1819313 w 1819313"/>
              <a:gd name="connsiteY1" fmla="*/ 4324 h 449698"/>
              <a:gd name="connsiteX2" fmla="*/ 1814552 w 1819313"/>
              <a:gd name="connsiteY2" fmla="*/ 440171 h 449698"/>
              <a:gd name="connsiteX3" fmla="*/ 0 w 1819313"/>
              <a:gd name="connsiteY3" fmla="*/ 449698 h 449698"/>
              <a:gd name="connsiteX4" fmla="*/ 3747 w 1819313"/>
              <a:gd name="connsiteY4" fmla="*/ 0 h 449698"/>
              <a:gd name="connsiteX0" fmla="*/ 3747 w 1819313"/>
              <a:gd name="connsiteY0" fmla="*/ 0 h 449698"/>
              <a:gd name="connsiteX1" fmla="*/ 1819313 w 1819313"/>
              <a:gd name="connsiteY1" fmla="*/ 4324 h 449698"/>
              <a:gd name="connsiteX2" fmla="*/ 1814553 w 1819313"/>
              <a:gd name="connsiteY2" fmla="*/ 444140 h 449698"/>
              <a:gd name="connsiteX3" fmla="*/ 0 w 1819313"/>
              <a:gd name="connsiteY3" fmla="*/ 449698 h 449698"/>
              <a:gd name="connsiteX4" fmla="*/ 3747 w 1819313"/>
              <a:gd name="connsiteY4" fmla="*/ 0 h 449698"/>
              <a:gd name="connsiteX0" fmla="*/ 3747 w 1824363"/>
              <a:gd name="connsiteY0" fmla="*/ 0 h 456045"/>
              <a:gd name="connsiteX1" fmla="*/ 1819313 w 1824363"/>
              <a:gd name="connsiteY1" fmla="*/ 4324 h 456045"/>
              <a:gd name="connsiteX2" fmla="*/ 1824154 w 1824363"/>
              <a:gd name="connsiteY2" fmla="*/ 456045 h 456045"/>
              <a:gd name="connsiteX3" fmla="*/ 0 w 1824363"/>
              <a:gd name="connsiteY3" fmla="*/ 449698 h 456045"/>
              <a:gd name="connsiteX4" fmla="*/ 3747 w 1824363"/>
              <a:gd name="connsiteY4" fmla="*/ 0 h 456045"/>
              <a:gd name="connsiteX0" fmla="*/ 3747 w 1819313"/>
              <a:gd name="connsiteY0" fmla="*/ 0 h 452076"/>
              <a:gd name="connsiteX1" fmla="*/ 1819313 w 1819313"/>
              <a:gd name="connsiteY1" fmla="*/ 4324 h 452076"/>
              <a:gd name="connsiteX2" fmla="*/ 1809753 w 1819313"/>
              <a:gd name="connsiteY2" fmla="*/ 452076 h 452076"/>
              <a:gd name="connsiteX3" fmla="*/ 0 w 1819313"/>
              <a:gd name="connsiteY3" fmla="*/ 449698 h 452076"/>
              <a:gd name="connsiteX4" fmla="*/ 3747 w 1819313"/>
              <a:gd name="connsiteY4" fmla="*/ 0 h 452076"/>
              <a:gd name="connsiteX0" fmla="*/ 3747 w 1819313"/>
              <a:gd name="connsiteY0" fmla="*/ 0 h 456044"/>
              <a:gd name="connsiteX1" fmla="*/ 1819313 w 1819313"/>
              <a:gd name="connsiteY1" fmla="*/ 4324 h 456044"/>
              <a:gd name="connsiteX2" fmla="*/ 1814554 w 1819313"/>
              <a:gd name="connsiteY2" fmla="*/ 456044 h 456044"/>
              <a:gd name="connsiteX3" fmla="*/ 0 w 1819313"/>
              <a:gd name="connsiteY3" fmla="*/ 449698 h 456044"/>
              <a:gd name="connsiteX4" fmla="*/ 3747 w 1819313"/>
              <a:gd name="connsiteY4" fmla="*/ 0 h 456044"/>
              <a:gd name="connsiteX0" fmla="*/ 3747 w 1824363"/>
              <a:gd name="connsiteY0" fmla="*/ 0 h 452076"/>
              <a:gd name="connsiteX1" fmla="*/ 1819313 w 1824363"/>
              <a:gd name="connsiteY1" fmla="*/ 4324 h 452076"/>
              <a:gd name="connsiteX2" fmla="*/ 1824154 w 1824363"/>
              <a:gd name="connsiteY2" fmla="*/ 452076 h 452076"/>
              <a:gd name="connsiteX3" fmla="*/ 0 w 1824363"/>
              <a:gd name="connsiteY3" fmla="*/ 449698 h 452076"/>
              <a:gd name="connsiteX4" fmla="*/ 3747 w 1824363"/>
              <a:gd name="connsiteY4" fmla="*/ 0 h 452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4363" h="452076">
                <a:moveTo>
                  <a:pt x="3747" y="0"/>
                </a:moveTo>
                <a:lnTo>
                  <a:pt x="1819313" y="4324"/>
                </a:lnTo>
                <a:cubicBezTo>
                  <a:pt x="1817725" y="145612"/>
                  <a:pt x="1825742" y="310788"/>
                  <a:pt x="1824154" y="452076"/>
                </a:cubicBezTo>
                <a:lnTo>
                  <a:pt x="0" y="449698"/>
                </a:lnTo>
                <a:cubicBezTo>
                  <a:pt x="1588" y="308411"/>
                  <a:pt x="2159" y="141287"/>
                  <a:pt x="3747" y="0"/>
                </a:cubicBezTo>
                <a:close/>
              </a:path>
            </a:pathLst>
          </a:custGeom>
          <a:solidFill>
            <a:srgbClr val="B8B8B8"/>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endParaRPr lang="en-US" sz="5401" dirty="0">
              <a:solidFill>
                <a:prstClr val="white"/>
              </a:solidFill>
            </a:endParaRPr>
          </a:p>
        </p:txBody>
      </p:sp>
      <p:sp>
        <p:nvSpPr>
          <p:cNvPr id="2" name="Title 1"/>
          <p:cNvSpPr>
            <a:spLocks noGrp="1"/>
          </p:cNvSpPr>
          <p:nvPr>
            <p:ph type="title"/>
          </p:nvPr>
        </p:nvSpPr>
        <p:spPr/>
        <p:txBody>
          <a:bodyPr>
            <a:normAutofit/>
          </a:bodyPr>
          <a:lstStyle/>
          <a:p>
            <a:r>
              <a:rPr lang="en-US" dirty="0"/>
              <a:t>Comparing Stratifications</a:t>
            </a:r>
            <a:endParaRPr lang="en-US" noProof="0" dirty="0"/>
          </a:p>
        </p:txBody>
      </p:sp>
      <p:grpSp>
        <p:nvGrpSpPr>
          <p:cNvPr id="5" name="Group 4" descr="Down:  Group 50"/>
          <p:cNvGrpSpPr/>
          <p:nvPr/>
        </p:nvGrpSpPr>
        <p:grpSpPr>
          <a:xfrm>
            <a:off x="7265707" y="4252036"/>
            <a:ext cx="4330662" cy="13454904"/>
            <a:chOff x="6657026" y="1561356"/>
            <a:chExt cx="1443366" cy="3736987"/>
          </a:xfrm>
        </p:grpSpPr>
        <p:sp>
          <p:nvSpPr>
            <p:cNvPr id="6" name="Rectangle 5"/>
            <p:cNvSpPr/>
            <p:nvPr/>
          </p:nvSpPr>
          <p:spPr>
            <a:xfrm>
              <a:off x="6660226" y="1561356"/>
              <a:ext cx="1436960" cy="1080120"/>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de-AT" sz="5401" dirty="0">
                  <a:solidFill>
                    <a:prstClr val="white"/>
                  </a:solidFill>
                </a:rPr>
                <a:t>Cluster A1</a:t>
              </a:r>
              <a:endParaRPr lang="en-US" sz="5401" dirty="0">
                <a:solidFill>
                  <a:prstClr val="white"/>
                </a:solidFill>
              </a:endParaRPr>
            </a:p>
          </p:txBody>
        </p:sp>
        <p:sp>
          <p:nvSpPr>
            <p:cNvPr id="7" name="Rectangle 6"/>
            <p:cNvSpPr/>
            <p:nvPr/>
          </p:nvSpPr>
          <p:spPr>
            <a:xfrm>
              <a:off x="6657026" y="2893511"/>
              <a:ext cx="1436954" cy="1620180"/>
            </a:xfrm>
            <a:prstGeom prst="rect">
              <a:avLst/>
            </a:prstGeom>
            <a:solidFill>
              <a:srgbClr val="E34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de-AT" sz="5401" dirty="0">
                  <a:solidFill>
                    <a:prstClr val="white"/>
                  </a:solidFill>
                </a:rPr>
                <a:t>Cluster A2</a:t>
              </a:r>
              <a:endParaRPr lang="en-US" sz="5401" dirty="0">
                <a:solidFill>
                  <a:prstClr val="white"/>
                </a:solidFill>
              </a:endParaRPr>
            </a:p>
          </p:txBody>
        </p:sp>
        <p:sp>
          <p:nvSpPr>
            <p:cNvPr id="8" name="Rectangle 7"/>
            <p:cNvSpPr/>
            <p:nvPr/>
          </p:nvSpPr>
          <p:spPr>
            <a:xfrm>
              <a:off x="6657026" y="4758283"/>
              <a:ext cx="1443366" cy="540060"/>
            </a:xfrm>
            <a:prstGeom prst="rect">
              <a:avLst/>
            </a:prstGeom>
            <a:solidFill>
              <a:srgbClr val="FDBB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de-AT" sz="5401" dirty="0">
                  <a:solidFill>
                    <a:prstClr val="white"/>
                  </a:solidFill>
                </a:rPr>
                <a:t>Cluster A3</a:t>
              </a:r>
              <a:endParaRPr lang="en-US" sz="5401" dirty="0">
                <a:solidFill>
                  <a:prstClr val="white"/>
                </a:solidFill>
              </a:endParaRPr>
            </a:p>
          </p:txBody>
        </p:sp>
      </p:grpSp>
      <p:grpSp>
        <p:nvGrpSpPr>
          <p:cNvPr id="9" name="Group 8" descr="Down:  Group 50"/>
          <p:cNvGrpSpPr/>
          <p:nvPr/>
        </p:nvGrpSpPr>
        <p:grpSpPr>
          <a:xfrm>
            <a:off x="16983981" y="4255695"/>
            <a:ext cx="2155721" cy="13422671"/>
            <a:chOff x="6657026" y="1571707"/>
            <a:chExt cx="1440159" cy="3189719"/>
          </a:xfrm>
        </p:grpSpPr>
        <p:sp>
          <p:nvSpPr>
            <p:cNvPr id="10" name="Rectangle 9"/>
            <p:cNvSpPr/>
            <p:nvPr/>
          </p:nvSpPr>
          <p:spPr>
            <a:xfrm>
              <a:off x="6660225" y="1571707"/>
              <a:ext cx="1436960" cy="585377"/>
            </a:xfrm>
            <a:prstGeom prst="rect">
              <a:avLst/>
            </a:prstGeom>
            <a:solidFill>
              <a:srgbClr val="0851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de-AT" sz="5401" dirty="0">
                  <a:solidFill>
                    <a:prstClr val="white"/>
                  </a:solidFill>
                </a:rPr>
                <a:t>B1</a:t>
              </a:r>
              <a:endParaRPr lang="en-US" sz="5401" dirty="0">
                <a:solidFill>
                  <a:prstClr val="white"/>
                </a:solidFill>
              </a:endParaRPr>
            </a:p>
          </p:txBody>
        </p:sp>
        <p:sp>
          <p:nvSpPr>
            <p:cNvPr id="11" name="Rectangle 10"/>
            <p:cNvSpPr/>
            <p:nvPr/>
          </p:nvSpPr>
          <p:spPr>
            <a:xfrm>
              <a:off x="6657026" y="2425452"/>
              <a:ext cx="1436955" cy="2335974"/>
            </a:xfrm>
            <a:prstGeom prst="rect">
              <a:avLst/>
            </a:prstGeom>
            <a:solidFill>
              <a:srgbClr val="6BA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de-AT" sz="5401" dirty="0">
                  <a:solidFill>
                    <a:prstClr val="white"/>
                  </a:solidFill>
                </a:rPr>
                <a:t>B2</a:t>
              </a:r>
              <a:endParaRPr lang="en-US" sz="5401" dirty="0">
                <a:solidFill>
                  <a:prstClr val="white"/>
                </a:solidFill>
              </a:endParaRPr>
            </a:p>
          </p:txBody>
        </p:sp>
      </p:grpSp>
      <p:sp>
        <p:nvSpPr>
          <p:cNvPr id="3" name="TextBox 2"/>
          <p:cNvSpPr txBox="1"/>
          <p:nvPr/>
        </p:nvSpPr>
        <p:spPr>
          <a:xfrm>
            <a:off x="7553348" y="17981636"/>
            <a:ext cx="3637534" cy="1754583"/>
          </a:xfrm>
          <a:prstGeom prst="rect">
            <a:avLst/>
          </a:prstGeom>
          <a:noFill/>
        </p:spPr>
        <p:txBody>
          <a:bodyPr wrap="none" rtlCol="0">
            <a:spAutoFit/>
          </a:bodyPr>
          <a:lstStyle/>
          <a:p>
            <a:pPr algn="ctr" defTabSz="2743566"/>
            <a:r>
              <a:rPr lang="en-US" sz="5401" dirty="0">
                <a:solidFill>
                  <a:prstClr val="black"/>
                </a:solidFill>
              </a:rPr>
              <a:t>Tabular</a:t>
            </a:r>
            <a:br>
              <a:rPr lang="en-US" sz="5401" dirty="0">
                <a:solidFill>
                  <a:prstClr val="black"/>
                </a:solidFill>
              </a:rPr>
            </a:br>
            <a:r>
              <a:rPr lang="en-US" sz="5401" dirty="0">
                <a:solidFill>
                  <a:prstClr val="black"/>
                </a:solidFill>
              </a:rPr>
              <a:t>e.g., mRNA</a:t>
            </a:r>
          </a:p>
        </p:txBody>
      </p:sp>
      <p:sp>
        <p:nvSpPr>
          <p:cNvPr id="17" name="TextBox 16"/>
          <p:cNvSpPr txBox="1"/>
          <p:nvPr/>
        </p:nvSpPr>
        <p:spPr>
          <a:xfrm>
            <a:off x="15033084" y="17981636"/>
            <a:ext cx="6548588" cy="1754583"/>
          </a:xfrm>
          <a:prstGeom prst="rect">
            <a:avLst/>
          </a:prstGeom>
          <a:noFill/>
        </p:spPr>
        <p:txBody>
          <a:bodyPr wrap="none" rtlCol="0">
            <a:spAutoFit/>
          </a:bodyPr>
          <a:lstStyle/>
          <a:p>
            <a:pPr algn="ctr" defTabSz="2743566"/>
            <a:r>
              <a:rPr lang="en-US" sz="5401" dirty="0">
                <a:solidFill>
                  <a:prstClr val="black"/>
                </a:solidFill>
              </a:rPr>
              <a:t>Categorical,</a:t>
            </a:r>
          </a:p>
          <a:p>
            <a:pPr algn="ctr" defTabSz="2743566"/>
            <a:r>
              <a:rPr lang="en-US" sz="5401" dirty="0">
                <a:solidFill>
                  <a:prstClr val="black"/>
                </a:solidFill>
              </a:rPr>
              <a:t>e.g., mutation status</a:t>
            </a:r>
          </a:p>
        </p:txBody>
      </p:sp>
      <p:sp>
        <p:nvSpPr>
          <p:cNvPr id="20" name="Freeform 19"/>
          <p:cNvSpPr/>
          <p:nvPr/>
        </p:nvSpPr>
        <p:spPr>
          <a:xfrm>
            <a:off x="11566312" y="5804732"/>
            <a:ext cx="5431964" cy="4535444"/>
          </a:xfrm>
          <a:custGeom>
            <a:avLst/>
            <a:gdLst>
              <a:gd name="connsiteX0" fmla="*/ 0 w 1800225"/>
              <a:gd name="connsiteY0" fmla="*/ 0 h 438150"/>
              <a:gd name="connsiteX1" fmla="*/ 1800225 w 1800225"/>
              <a:gd name="connsiteY1" fmla="*/ 0 h 438150"/>
              <a:gd name="connsiteX2" fmla="*/ 1800225 w 1800225"/>
              <a:gd name="connsiteY2" fmla="*/ 438150 h 438150"/>
              <a:gd name="connsiteX3" fmla="*/ 9525 w 1800225"/>
              <a:gd name="connsiteY3" fmla="*/ 438150 h 438150"/>
              <a:gd name="connsiteX4" fmla="*/ 0 w 1800225"/>
              <a:gd name="connsiteY4" fmla="*/ 0 h 438150"/>
              <a:gd name="connsiteX0" fmla="*/ 0 w 1804987"/>
              <a:gd name="connsiteY0" fmla="*/ 0 h 485775"/>
              <a:gd name="connsiteX1" fmla="*/ 1804987 w 1804987"/>
              <a:gd name="connsiteY1" fmla="*/ 47625 h 485775"/>
              <a:gd name="connsiteX2" fmla="*/ 1804987 w 1804987"/>
              <a:gd name="connsiteY2" fmla="*/ 485775 h 485775"/>
              <a:gd name="connsiteX3" fmla="*/ 14287 w 1804987"/>
              <a:gd name="connsiteY3" fmla="*/ 485775 h 485775"/>
              <a:gd name="connsiteX4" fmla="*/ 0 w 1804987"/>
              <a:gd name="connsiteY4" fmla="*/ 0 h 485775"/>
              <a:gd name="connsiteX0" fmla="*/ 4763 w 1809750"/>
              <a:gd name="connsiteY0" fmla="*/ 0 h 489743"/>
              <a:gd name="connsiteX1" fmla="*/ 1809750 w 1809750"/>
              <a:gd name="connsiteY1" fmla="*/ 47625 h 489743"/>
              <a:gd name="connsiteX2" fmla="*/ 1809750 w 1809750"/>
              <a:gd name="connsiteY2" fmla="*/ 485775 h 489743"/>
              <a:gd name="connsiteX3" fmla="*/ 0 w 1809750"/>
              <a:gd name="connsiteY3" fmla="*/ 489743 h 489743"/>
              <a:gd name="connsiteX4" fmla="*/ 4763 w 1809750"/>
              <a:gd name="connsiteY4" fmla="*/ 0 h 489743"/>
              <a:gd name="connsiteX0" fmla="*/ 212 w 1805199"/>
              <a:gd name="connsiteY0" fmla="*/ 0 h 485775"/>
              <a:gd name="connsiteX1" fmla="*/ 1805199 w 1805199"/>
              <a:gd name="connsiteY1" fmla="*/ 47625 h 485775"/>
              <a:gd name="connsiteX2" fmla="*/ 1805199 w 1805199"/>
              <a:gd name="connsiteY2" fmla="*/ 485775 h 485775"/>
              <a:gd name="connsiteX3" fmla="*/ 4974 w 1805199"/>
              <a:gd name="connsiteY3" fmla="*/ 485775 h 485775"/>
              <a:gd name="connsiteX4" fmla="*/ 212 w 1805199"/>
              <a:gd name="connsiteY4" fmla="*/ 0 h 485775"/>
              <a:gd name="connsiteX0" fmla="*/ 212 w 1805199"/>
              <a:gd name="connsiteY0" fmla="*/ 0 h 1180306"/>
              <a:gd name="connsiteX1" fmla="*/ 1805199 w 1805199"/>
              <a:gd name="connsiteY1" fmla="*/ 47625 h 1180306"/>
              <a:gd name="connsiteX2" fmla="*/ 1805199 w 1805199"/>
              <a:gd name="connsiteY2" fmla="*/ 1180306 h 1180306"/>
              <a:gd name="connsiteX3" fmla="*/ 4974 w 1805199"/>
              <a:gd name="connsiteY3" fmla="*/ 485775 h 1180306"/>
              <a:gd name="connsiteX4" fmla="*/ 212 w 1805199"/>
              <a:gd name="connsiteY4" fmla="*/ 0 h 1180306"/>
              <a:gd name="connsiteX0" fmla="*/ 212 w 1805199"/>
              <a:gd name="connsiteY0" fmla="*/ 0 h 1180306"/>
              <a:gd name="connsiteX1" fmla="*/ 1800436 w 1805199"/>
              <a:gd name="connsiteY1" fmla="*/ 559593 h 1180306"/>
              <a:gd name="connsiteX2" fmla="*/ 1805199 w 1805199"/>
              <a:gd name="connsiteY2" fmla="*/ 1180306 h 1180306"/>
              <a:gd name="connsiteX3" fmla="*/ 4974 w 1805199"/>
              <a:gd name="connsiteY3" fmla="*/ 485775 h 1180306"/>
              <a:gd name="connsiteX4" fmla="*/ 212 w 1805199"/>
              <a:gd name="connsiteY4" fmla="*/ 0 h 1180306"/>
              <a:gd name="connsiteX0" fmla="*/ 212 w 1805199"/>
              <a:gd name="connsiteY0" fmla="*/ 0 h 1164431"/>
              <a:gd name="connsiteX1" fmla="*/ 1800436 w 1805199"/>
              <a:gd name="connsiteY1" fmla="*/ 559593 h 1164431"/>
              <a:gd name="connsiteX2" fmla="*/ 1805199 w 1805199"/>
              <a:gd name="connsiteY2" fmla="*/ 1164431 h 1164431"/>
              <a:gd name="connsiteX3" fmla="*/ 4974 w 1805199"/>
              <a:gd name="connsiteY3" fmla="*/ 485775 h 1164431"/>
              <a:gd name="connsiteX4" fmla="*/ 212 w 1805199"/>
              <a:gd name="connsiteY4" fmla="*/ 0 h 1164431"/>
              <a:gd name="connsiteX0" fmla="*/ 212 w 1814861"/>
              <a:gd name="connsiteY0" fmla="*/ 0 h 1164431"/>
              <a:gd name="connsiteX1" fmla="*/ 1814724 w 1814861"/>
              <a:gd name="connsiteY1" fmla="*/ 559593 h 1164431"/>
              <a:gd name="connsiteX2" fmla="*/ 1805199 w 1814861"/>
              <a:gd name="connsiteY2" fmla="*/ 1164431 h 1164431"/>
              <a:gd name="connsiteX3" fmla="*/ 4974 w 1814861"/>
              <a:gd name="connsiteY3" fmla="*/ 485775 h 1164431"/>
              <a:gd name="connsiteX4" fmla="*/ 212 w 1814861"/>
              <a:gd name="connsiteY4" fmla="*/ 0 h 1164431"/>
              <a:gd name="connsiteX0" fmla="*/ 212 w 1814861"/>
              <a:gd name="connsiteY0" fmla="*/ 0 h 1164431"/>
              <a:gd name="connsiteX1" fmla="*/ 1814724 w 1814861"/>
              <a:gd name="connsiteY1" fmla="*/ 555624 h 1164431"/>
              <a:gd name="connsiteX2" fmla="*/ 1805199 w 1814861"/>
              <a:gd name="connsiteY2" fmla="*/ 1164431 h 1164431"/>
              <a:gd name="connsiteX3" fmla="*/ 4974 w 1814861"/>
              <a:gd name="connsiteY3" fmla="*/ 485775 h 1164431"/>
              <a:gd name="connsiteX4" fmla="*/ 212 w 1814861"/>
              <a:gd name="connsiteY4" fmla="*/ 0 h 1164431"/>
              <a:gd name="connsiteX0" fmla="*/ 212 w 1810173"/>
              <a:gd name="connsiteY0" fmla="*/ 0 h 1164431"/>
              <a:gd name="connsiteX1" fmla="*/ 1809962 w 1810173"/>
              <a:gd name="connsiteY1" fmla="*/ 555624 h 1164431"/>
              <a:gd name="connsiteX2" fmla="*/ 1805199 w 1810173"/>
              <a:gd name="connsiteY2" fmla="*/ 1164431 h 1164431"/>
              <a:gd name="connsiteX3" fmla="*/ 4974 w 1810173"/>
              <a:gd name="connsiteY3" fmla="*/ 485775 h 1164431"/>
              <a:gd name="connsiteX4" fmla="*/ 212 w 1810173"/>
              <a:gd name="connsiteY4" fmla="*/ 0 h 1164431"/>
              <a:gd name="connsiteX0" fmla="*/ 212 w 1805199"/>
              <a:gd name="connsiteY0" fmla="*/ 0 h 1164431"/>
              <a:gd name="connsiteX1" fmla="*/ 1800437 w 1805199"/>
              <a:gd name="connsiteY1" fmla="*/ 559593 h 1164431"/>
              <a:gd name="connsiteX2" fmla="*/ 1805199 w 1805199"/>
              <a:gd name="connsiteY2" fmla="*/ 1164431 h 1164431"/>
              <a:gd name="connsiteX3" fmla="*/ 4974 w 1805199"/>
              <a:gd name="connsiteY3" fmla="*/ 485775 h 1164431"/>
              <a:gd name="connsiteX4" fmla="*/ 212 w 1805199"/>
              <a:gd name="connsiteY4" fmla="*/ 0 h 1164431"/>
              <a:gd name="connsiteX0" fmla="*/ 212 w 1805199"/>
              <a:gd name="connsiteY0" fmla="*/ 0 h 1164431"/>
              <a:gd name="connsiteX1" fmla="*/ 1800437 w 1805199"/>
              <a:gd name="connsiteY1" fmla="*/ 559593 h 1164431"/>
              <a:gd name="connsiteX2" fmla="*/ 1805199 w 1805199"/>
              <a:gd name="connsiteY2" fmla="*/ 1164431 h 1164431"/>
              <a:gd name="connsiteX3" fmla="*/ 4974 w 1805199"/>
              <a:gd name="connsiteY3" fmla="*/ 485775 h 1164431"/>
              <a:gd name="connsiteX4" fmla="*/ 212 w 1805199"/>
              <a:gd name="connsiteY4" fmla="*/ 0 h 1164431"/>
              <a:gd name="connsiteX0" fmla="*/ 212 w 1810173"/>
              <a:gd name="connsiteY0" fmla="*/ 0 h 1164431"/>
              <a:gd name="connsiteX1" fmla="*/ 1809962 w 1810173"/>
              <a:gd name="connsiteY1" fmla="*/ 559593 h 1164431"/>
              <a:gd name="connsiteX2" fmla="*/ 1805199 w 1810173"/>
              <a:gd name="connsiteY2" fmla="*/ 1164431 h 1164431"/>
              <a:gd name="connsiteX3" fmla="*/ 4974 w 1810173"/>
              <a:gd name="connsiteY3" fmla="*/ 485775 h 1164431"/>
              <a:gd name="connsiteX4" fmla="*/ 212 w 1810173"/>
              <a:gd name="connsiteY4" fmla="*/ 0 h 1164431"/>
              <a:gd name="connsiteX0" fmla="*/ 212 w 1805657"/>
              <a:gd name="connsiteY0" fmla="*/ 0 h 1164431"/>
              <a:gd name="connsiteX1" fmla="*/ 1805199 w 1805657"/>
              <a:gd name="connsiteY1" fmla="*/ 551656 h 1164431"/>
              <a:gd name="connsiteX2" fmla="*/ 1805199 w 1805657"/>
              <a:gd name="connsiteY2" fmla="*/ 1164431 h 1164431"/>
              <a:gd name="connsiteX3" fmla="*/ 4974 w 1805657"/>
              <a:gd name="connsiteY3" fmla="*/ 485775 h 1164431"/>
              <a:gd name="connsiteX4" fmla="*/ 212 w 1805657"/>
              <a:gd name="connsiteY4" fmla="*/ 0 h 1164431"/>
              <a:gd name="connsiteX0" fmla="*/ 212 w 1805657"/>
              <a:gd name="connsiteY0" fmla="*/ 0 h 1164431"/>
              <a:gd name="connsiteX1" fmla="*/ 1805199 w 1805657"/>
              <a:gd name="connsiteY1" fmla="*/ 551656 h 1164431"/>
              <a:gd name="connsiteX2" fmla="*/ 1805199 w 1805657"/>
              <a:gd name="connsiteY2" fmla="*/ 1164431 h 1164431"/>
              <a:gd name="connsiteX3" fmla="*/ 4974 w 1805657"/>
              <a:gd name="connsiteY3" fmla="*/ 628650 h 1164431"/>
              <a:gd name="connsiteX4" fmla="*/ 212 w 1805657"/>
              <a:gd name="connsiteY4" fmla="*/ 0 h 1164431"/>
              <a:gd name="connsiteX0" fmla="*/ 458 w 1805903"/>
              <a:gd name="connsiteY0" fmla="*/ 0 h 1164431"/>
              <a:gd name="connsiteX1" fmla="*/ 1805445 w 1805903"/>
              <a:gd name="connsiteY1" fmla="*/ 551656 h 1164431"/>
              <a:gd name="connsiteX2" fmla="*/ 1805445 w 1805903"/>
              <a:gd name="connsiteY2" fmla="*/ 1164431 h 1164431"/>
              <a:gd name="connsiteX3" fmla="*/ 458 w 1805903"/>
              <a:gd name="connsiteY3" fmla="*/ 628650 h 1164431"/>
              <a:gd name="connsiteX4" fmla="*/ 458 w 1805903"/>
              <a:gd name="connsiteY4" fmla="*/ 0 h 1164431"/>
              <a:gd name="connsiteX0" fmla="*/ 458 w 1810418"/>
              <a:gd name="connsiteY0" fmla="*/ 900907 h 2065338"/>
              <a:gd name="connsiteX1" fmla="*/ 1810207 w 1810418"/>
              <a:gd name="connsiteY1" fmla="*/ 0 h 2065338"/>
              <a:gd name="connsiteX2" fmla="*/ 1805445 w 1810418"/>
              <a:gd name="connsiteY2" fmla="*/ 2065338 h 2065338"/>
              <a:gd name="connsiteX3" fmla="*/ 458 w 1810418"/>
              <a:gd name="connsiteY3" fmla="*/ 1529557 h 2065338"/>
              <a:gd name="connsiteX4" fmla="*/ 458 w 1810418"/>
              <a:gd name="connsiteY4" fmla="*/ 900907 h 2065338"/>
              <a:gd name="connsiteX0" fmla="*/ 458 w 1810665"/>
              <a:gd name="connsiteY0" fmla="*/ 900907 h 1529557"/>
              <a:gd name="connsiteX1" fmla="*/ 1810207 w 1810665"/>
              <a:gd name="connsiteY1" fmla="*/ 0 h 1529557"/>
              <a:gd name="connsiteX2" fmla="*/ 1810208 w 1810665"/>
              <a:gd name="connsiteY2" fmla="*/ 239713 h 1529557"/>
              <a:gd name="connsiteX3" fmla="*/ 458 w 1810665"/>
              <a:gd name="connsiteY3" fmla="*/ 1529557 h 1529557"/>
              <a:gd name="connsiteX4" fmla="*/ 458 w 1810665"/>
              <a:gd name="connsiteY4" fmla="*/ 900907 h 1529557"/>
              <a:gd name="connsiteX0" fmla="*/ 212 w 1810419"/>
              <a:gd name="connsiteY0" fmla="*/ 900907 h 1259682"/>
              <a:gd name="connsiteX1" fmla="*/ 1809961 w 1810419"/>
              <a:gd name="connsiteY1" fmla="*/ 0 h 1259682"/>
              <a:gd name="connsiteX2" fmla="*/ 1809962 w 1810419"/>
              <a:gd name="connsiteY2" fmla="*/ 239713 h 1259682"/>
              <a:gd name="connsiteX3" fmla="*/ 4975 w 1810419"/>
              <a:gd name="connsiteY3" fmla="*/ 1259682 h 1259682"/>
              <a:gd name="connsiteX4" fmla="*/ 212 w 1810419"/>
              <a:gd name="connsiteY4" fmla="*/ 900907 h 1259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0419" h="1259682">
                <a:moveTo>
                  <a:pt x="212" y="900907"/>
                </a:moveTo>
                <a:lnTo>
                  <a:pt x="1809961" y="0"/>
                </a:lnTo>
                <a:cubicBezTo>
                  <a:pt x="1811549" y="206904"/>
                  <a:pt x="1808374" y="32809"/>
                  <a:pt x="1809962" y="239713"/>
                </a:cubicBezTo>
                <a:lnTo>
                  <a:pt x="4975" y="1259682"/>
                </a:lnTo>
                <a:cubicBezTo>
                  <a:pt x="6563" y="1096434"/>
                  <a:pt x="-1376" y="1064155"/>
                  <a:pt x="212" y="900907"/>
                </a:cubicBezTo>
                <a:close/>
              </a:path>
            </a:pathLst>
          </a:custGeom>
          <a:solidFill>
            <a:srgbClr val="B8B8B8"/>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endParaRPr lang="en-US" sz="5401" dirty="0">
              <a:solidFill>
                <a:prstClr val="white"/>
              </a:solidFill>
            </a:endParaRPr>
          </a:p>
        </p:txBody>
      </p:sp>
      <p:sp>
        <p:nvSpPr>
          <p:cNvPr id="21" name="Freeform 20"/>
          <p:cNvSpPr/>
          <p:nvPr/>
        </p:nvSpPr>
        <p:spPr>
          <a:xfrm>
            <a:off x="11566309" y="10064449"/>
            <a:ext cx="5431964" cy="5221340"/>
          </a:xfrm>
          <a:custGeom>
            <a:avLst/>
            <a:gdLst>
              <a:gd name="connsiteX0" fmla="*/ 0 w 1800225"/>
              <a:gd name="connsiteY0" fmla="*/ 0 h 438150"/>
              <a:gd name="connsiteX1" fmla="*/ 1800225 w 1800225"/>
              <a:gd name="connsiteY1" fmla="*/ 0 h 438150"/>
              <a:gd name="connsiteX2" fmla="*/ 1800225 w 1800225"/>
              <a:gd name="connsiteY2" fmla="*/ 438150 h 438150"/>
              <a:gd name="connsiteX3" fmla="*/ 9525 w 1800225"/>
              <a:gd name="connsiteY3" fmla="*/ 438150 h 438150"/>
              <a:gd name="connsiteX4" fmla="*/ 0 w 1800225"/>
              <a:gd name="connsiteY4" fmla="*/ 0 h 438150"/>
              <a:gd name="connsiteX0" fmla="*/ 0 w 1804987"/>
              <a:gd name="connsiteY0" fmla="*/ 0 h 485775"/>
              <a:gd name="connsiteX1" fmla="*/ 1804987 w 1804987"/>
              <a:gd name="connsiteY1" fmla="*/ 47625 h 485775"/>
              <a:gd name="connsiteX2" fmla="*/ 1804987 w 1804987"/>
              <a:gd name="connsiteY2" fmla="*/ 485775 h 485775"/>
              <a:gd name="connsiteX3" fmla="*/ 14287 w 1804987"/>
              <a:gd name="connsiteY3" fmla="*/ 485775 h 485775"/>
              <a:gd name="connsiteX4" fmla="*/ 0 w 1804987"/>
              <a:gd name="connsiteY4" fmla="*/ 0 h 485775"/>
              <a:gd name="connsiteX0" fmla="*/ 4763 w 1809750"/>
              <a:gd name="connsiteY0" fmla="*/ 0 h 489743"/>
              <a:gd name="connsiteX1" fmla="*/ 1809750 w 1809750"/>
              <a:gd name="connsiteY1" fmla="*/ 47625 h 489743"/>
              <a:gd name="connsiteX2" fmla="*/ 1809750 w 1809750"/>
              <a:gd name="connsiteY2" fmla="*/ 485775 h 489743"/>
              <a:gd name="connsiteX3" fmla="*/ 0 w 1809750"/>
              <a:gd name="connsiteY3" fmla="*/ 489743 h 489743"/>
              <a:gd name="connsiteX4" fmla="*/ 4763 w 1809750"/>
              <a:gd name="connsiteY4" fmla="*/ 0 h 489743"/>
              <a:gd name="connsiteX0" fmla="*/ 212 w 1805199"/>
              <a:gd name="connsiteY0" fmla="*/ 0 h 485775"/>
              <a:gd name="connsiteX1" fmla="*/ 1805199 w 1805199"/>
              <a:gd name="connsiteY1" fmla="*/ 47625 h 485775"/>
              <a:gd name="connsiteX2" fmla="*/ 1805199 w 1805199"/>
              <a:gd name="connsiteY2" fmla="*/ 485775 h 485775"/>
              <a:gd name="connsiteX3" fmla="*/ 4974 w 1805199"/>
              <a:gd name="connsiteY3" fmla="*/ 485775 h 485775"/>
              <a:gd name="connsiteX4" fmla="*/ 212 w 1805199"/>
              <a:gd name="connsiteY4" fmla="*/ 0 h 485775"/>
              <a:gd name="connsiteX0" fmla="*/ 212 w 1805199"/>
              <a:gd name="connsiteY0" fmla="*/ 0 h 1180306"/>
              <a:gd name="connsiteX1" fmla="*/ 1805199 w 1805199"/>
              <a:gd name="connsiteY1" fmla="*/ 47625 h 1180306"/>
              <a:gd name="connsiteX2" fmla="*/ 1805199 w 1805199"/>
              <a:gd name="connsiteY2" fmla="*/ 1180306 h 1180306"/>
              <a:gd name="connsiteX3" fmla="*/ 4974 w 1805199"/>
              <a:gd name="connsiteY3" fmla="*/ 485775 h 1180306"/>
              <a:gd name="connsiteX4" fmla="*/ 212 w 1805199"/>
              <a:gd name="connsiteY4" fmla="*/ 0 h 1180306"/>
              <a:gd name="connsiteX0" fmla="*/ 212 w 1805199"/>
              <a:gd name="connsiteY0" fmla="*/ 0 h 1180306"/>
              <a:gd name="connsiteX1" fmla="*/ 1800436 w 1805199"/>
              <a:gd name="connsiteY1" fmla="*/ 559593 h 1180306"/>
              <a:gd name="connsiteX2" fmla="*/ 1805199 w 1805199"/>
              <a:gd name="connsiteY2" fmla="*/ 1180306 h 1180306"/>
              <a:gd name="connsiteX3" fmla="*/ 4974 w 1805199"/>
              <a:gd name="connsiteY3" fmla="*/ 485775 h 1180306"/>
              <a:gd name="connsiteX4" fmla="*/ 212 w 1805199"/>
              <a:gd name="connsiteY4" fmla="*/ 0 h 1180306"/>
              <a:gd name="connsiteX0" fmla="*/ 212 w 1805199"/>
              <a:gd name="connsiteY0" fmla="*/ 0 h 1164431"/>
              <a:gd name="connsiteX1" fmla="*/ 1800436 w 1805199"/>
              <a:gd name="connsiteY1" fmla="*/ 559593 h 1164431"/>
              <a:gd name="connsiteX2" fmla="*/ 1805199 w 1805199"/>
              <a:gd name="connsiteY2" fmla="*/ 1164431 h 1164431"/>
              <a:gd name="connsiteX3" fmla="*/ 4974 w 1805199"/>
              <a:gd name="connsiteY3" fmla="*/ 485775 h 1164431"/>
              <a:gd name="connsiteX4" fmla="*/ 212 w 1805199"/>
              <a:gd name="connsiteY4" fmla="*/ 0 h 1164431"/>
              <a:gd name="connsiteX0" fmla="*/ 212 w 1814861"/>
              <a:gd name="connsiteY0" fmla="*/ 0 h 1164431"/>
              <a:gd name="connsiteX1" fmla="*/ 1814724 w 1814861"/>
              <a:gd name="connsiteY1" fmla="*/ 559593 h 1164431"/>
              <a:gd name="connsiteX2" fmla="*/ 1805199 w 1814861"/>
              <a:gd name="connsiteY2" fmla="*/ 1164431 h 1164431"/>
              <a:gd name="connsiteX3" fmla="*/ 4974 w 1814861"/>
              <a:gd name="connsiteY3" fmla="*/ 485775 h 1164431"/>
              <a:gd name="connsiteX4" fmla="*/ 212 w 1814861"/>
              <a:gd name="connsiteY4" fmla="*/ 0 h 1164431"/>
              <a:gd name="connsiteX0" fmla="*/ 212 w 1814861"/>
              <a:gd name="connsiteY0" fmla="*/ 0 h 1164431"/>
              <a:gd name="connsiteX1" fmla="*/ 1814724 w 1814861"/>
              <a:gd name="connsiteY1" fmla="*/ 555624 h 1164431"/>
              <a:gd name="connsiteX2" fmla="*/ 1805199 w 1814861"/>
              <a:gd name="connsiteY2" fmla="*/ 1164431 h 1164431"/>
              <a:gd name="connsiteX3" fmla="*/ 4974 w 1814861"/>
              <a:gd name="connsiteY3" fmla="*/ 485775 h 1164431"/>
              <a:gd name="connsiteX4" fmla="*/ 212 w 1814861"/>
              <a:gd name="connsiteY4" fmla="*/ 0 h 1164431"/>
              <a:gd name="connsiteX0" fmla="*/ 212 w 1810173"/>
              <a:gd name="connsiteY0" fmla="*/ 0 h 1164431"/>
              <a:gd name="connsiteX1" fmla="*/ 1809962 w 1810173"/>
              <a:gd name="connsiteY1" fmla="*/ 555624 h 1164431"/>
              <a:gd name="connsiteX2" fmla="*/ 1805199 w 1810173"/>
              <a:gd name="connsiteY2" fmla="*/ 1164431 h 1164431"/>
              <a:gd name="connsiteX3" fmla="*/ 4974 w 1810173"/>
              <a:gd name="connsiteY3" fmla="*/ 485775 h 1164431"/>
              <a:gd name="connsiteX4" fmla="*/ 212 w 1810173"/>
              <a:gd name="connsiteY4" fmla="*/ 0 h 1164431"/>
              <a:gd name="connsiteX0" fmla="*/ 212 w 1805199"/>
              <a:gd name="connsiteY0" fmla="*/ 0 h 1164431"/>
              <a:gd name="connsiteX1" fmla="*/ 1800437 w 1805199"/>
              <a:gd name="connsiteY1" fmla="*/ 559593 h 1164431"/>
              <a:gd name="connsiteX2" fmla="*/ 1805199 w 1805199"/>
              <a:gd name="connsiteY2" fmla="*/ 1164431 h 1164431"/>
              <a:gd name="connsiteX3" fmla="*/ 4974 w 1805199"/>
              <a:gd name="connsiteY3" fmla="*/ 485775 h 1164431"/>
              <a:gd name="connsiteX4" fmla="*/ 212 w 1805199"/>
              <a:gd name="connsiteY4" fmla="*/ 0 h 1164431"/>
              <a:gd name="connsiteX0" fmla="*/ 212 w 1805199"/>
              <a:gd name="connsiteY0" fmla="*/ 0 h 1164431"/>
              <a:gd name="connsiteX1" fmla="*/ 1800437 w 1805199"/>
              <a:gd name="connsiteY1" fmla="*/ 559593 h 1164431"/>
              <a:gd name="connsiteX2" fmla="*/ 1805199 w 1805199"/>
              <a:gd name="connsiteY2" fmla="*/ 1164431 h 1164431"/>
              <a:gd name="connsiteX3" fmla="*/ 4974 w 1805199"/>
              <a:gd name="connsiteY3" fmla="*/ 485775 h 1164431"/>
              <a:gd name="connsiteX4" fmla="*/ 212 w 1805199"/>
              <a:gd name="connsiteY4" fmla="*/ 0 h 1164431"/>
              <a:gd name="connsiteX0" fmla="*/ 212 w 1810173"/>
              <a:gd name="connsiteY0" fmla="*/ 0 h 1164431"/>
              <a:gd name="connsiteX1" fmla="*/ 1809962 w 1810173"/>
              <a:gd name="connsiteY1" fmla="*/ 559593 h 1164431"/>
              <a:gd name="connsiteX2" fmla="*/ 1805199 w 1810173"/>
              <a:gd name="connsiteY2" fmla="*/ 1164431 h 1164431"/>
              <a:gd name="connsiteX3" fmla="*/ 4974 w 1810173"/>
              <a:gd name="connsiteY3" fmla="*/ 485775 h 1164431"/>
              <a:gd name="connsiteX4" fmla="*/ 212 w 1810173"/>
              <a:gd name="connsiteY4" fmla="*/ 0 h 1164431"/>
              <a:gd name="connsiteX0" fmla="*/ 212 w 1805657"/>
              <a:gd name="connsiteY0" fmla="*/ 0 h 1164431"/>
              <a:gd name="connsiteX1" fmla="*/ 1805199 w 1805657"/>
              <a:gd name="connsiteY1" fmla="*/ 551656 h 1164431"/>
              <a:gd name="connsiteX2" fmla="*/ 1805199 w 1805657"/>
              <a:gd name="connsiteY2" fmla="*/ 1164431 h 1164431"/>
              <a:gd name="connsiteX3" fmla="*/ 4974 w 1805657"/>
              <a:gd name="connsiteY3" fmla="*/ 485775 h 1164431"/>
              <a:gd name="connsiteX4" fmla="*/ 212 w 1805657"/>
              <a:gd name="connsiteY4" fmla="*/ 0 h 1164431"/>
              <a:gd name="connsiteX0" fmla="*/ 212 w 1805657"/>
              <a:gd name="connsiteY0" fmla="*/ 0 h 1164431"/>
              <a:gd name="connsiteX1" fmla="*/ 1805199 w 1805657"/>
              <a:gd name="connsiteY1" fmla="*/ 551656 h 1164431"/>
              <a:gd name="connsiteX2" fmla="*/ 1805199 w 1805657"/>
              <a:gd name="connsiteY2" fmla="*/ 1164431 h 1164431"/>
              <a:gd name="connsiteX3" fmla="*/ 4974 w 1805657"/>
              <a:gd name="connsiteY3" fmla="*/ 628650 h 1164431"/>
              <a:gd name="connsiteX4" fmla="*/ 212 w 1805657"/>
              <a:gd name="connsiteY4" fmla="*/ 0 h 1164431"/>
              <a:gd name="connsiteX0" fmla="*/ 458 w 1805903"/>
              <a:gd name="connsiteY0" fmla="*/ 0 h 1164431"/>
              <a:gd name="connsiteX1" fmla="*/ 1805445 w 1805903"/>
              <a:gd name="connsiteY1" fmla="*/ 551656 h 1164431"/>
              <a:gd name="connsiteX2" fmla="*/ 1805445 w 1805903"/>
              <a:gd name="connsiteY2" fmla="*/ 1164431 h 1164431"/>
              <a:gd name="connsiteX3" fmla="*/ 458 w 1805903"/>
              <a:gd name="connsiteY3" fmla="*/ 628650 h 1164431"/>
              <a:gd name="connsiteX4" fmla="*/ 458 w 1805903"/>
              <a:gd name="connsiteY4" fmla="*/ 0 h 1164431"/>
              <a:gd name="connsiteX0" fmla="*/ 458 w 1810418"/>
              <a:gd name="connsiteY0" fmla="*/ 900907 h 2065338"/>
              <a:gd name="connsiteX1" fmla="*/ 1810207 w 1810418"/>
              <a:gd name="connsiteY1" fmla="*/ 0 h 2065338"/>
              <a:gd name="connsiteX2" fmla="*/ 1805445 w 1810418"/>
              <a:gd name="connsiteY2" fmla="*/ 2065338 h 2065338"/>
              <a:gd name="connsiteX3" fmla="*/ 458 w 1810418"/>
              <a:gd name="connsiteY3" fmla="*/ 1529557 h 2065338"/>
              <a:gd name="connsiteX4" fmla="*/ 458 w 1810418"/>
              <a:gd name="connsiteY4" fmla="*/ 900907 h 2065338"/>
              <a:gd name="connsiteX0" fmla="*/ 458 w 1810665"/>
              <a:gd name="connsiteY0" fmla="*/ 900907 h 1529557"/>
              <a:gd name="connsiteX1" fmla="*/ 1810207 w 1810665"/>
              <a:gd name="connsiteY1" fmla="*/ 0 h 1529557"/>
              <a:gd name="connsiteX2" fmla="*/ 1810208 w 1810665"/>
              <a:gd name="connsiteY2" fmla="*/ 239713 h 1529557"/>
              <a:gd name="connsiteX3" fmla="*/ 458 w 1810665"/>
              <a:gd name="connsiteY3" fmla="*/ 1529557 h 1529557"/>
              <a:gd name="connsiteX4" fmla="*/ 458 w 1810665"/>
              <a:gd name="connsiteY4" fmla="*/ 900907 h 1529557"/>
              <a:gd name="connsiteX0" fmla="*/ 212 w 1810419"/>
              <a:gd name="connsiteY0" fmla="*/ 900907 h 1259682"/>
              <a:gd name="connsiteX1" fmla="*/ 1809961 w 1810419"/>
              <a:gd name="connsiteY1" fmla="*/ 0 h 1259682"/>
              <a:gd name="connsiteX2" fmla="*/ 1809962 w 1810419"/>
              <a:gd name="connsiteY2" fmla="*/ 239713 h 1259682"/>
              <a:gd name="connsiteX3" fmla="*/ 4975 w 1810419"/>
              <a:gd name="connsiteY3" fmla="*/ 1259682 h 1259682"/>
              <a:gd name="connsiteX4" fmla="*/ 212 w 1810419"/>
              <a:gd name="connsiteY4" fmla="*/ 900907 h 1259682"/>
              <a:gd name="connsiteX0" fmla="*/ 212 w 1814725"/>
              <a:gd name="connsiteY0" fmla="*/ 900907 h 2299496"/>
              <a:gd name="connsiteX1" fmla="*/ 1809961 w 1814725"/>
              <a:gd name="connsiteY1" fmla="*/ 0 h 2299496"/>
              <a:gd name="connsiteX2" fmla="*/ 1814725 w 1814725"/>
              <a:gd name="connsiteY2" fmla="*/ 2299496 h 2299496"/>
              <a:gd name="connsiteX3" fmla="*/ 4975 w 1814725"/>
              <a:gd name="connsiteY3" fmla="*/ 1259682 h 2299496"/>
              <a:gd name="connsiteX4" fmla="*/ 212 w 1814725"/>
              <a:gd name="connsiteY4" fmla="*/ 900907 h 2299496"/>
              <a:gd name="connsiteX0" fmla="*/ 212 w 1838603"/>
              <a:gd name="connsiteY0" fmla="*/ 0 h 1398589"/>
              <a:gd name="connsiteX1" fmla="*/ 1838536 w 1838603"/>
              <a:gd name="connsiteY1" fmla="*/ 0 h 1398589"/>
              <a:gd name="connsiteX2" fmla="*/ 1814725 w 1838603"/>
              <a:gd name="connsiteY2" fmla="*/ 1398589 h 1398589"/>
              <a:gd name="connsiteX3" fmla="*/ 4975 w 1838603"/>
              <a:gd name="connsiteY3" fmla="*/ 358775 h 1398589"/>
              <a:gd name="connsiteX4" fmla="*/ 212 w 1838603"/>
              <a:gd name="connsiteY4" fmla="*/ 0 h 1398589"/>
              <a:gd name="connsiteX0" fmla="*/ 212 w 1838603"/>
              <a:gd name="connsiteY0" fmla="*/ 0 h 1398589"/>
              <a:gd name="connsiteX1" fmla="*/ 1838536 w 1838603"/>
              <a:gd name="connsiteY1" fmla="*/ 0 h 1398589"/>
              <a:gd name="connsiteX2" fmla="*/ 1814725 w 1838603"/>
              <a:gd name="connsiteY2" fmla="*/ 1398589 h 1398589"/>
              <a:gd name="connsiteX3" fmla="*/ 4975 w 1838603"/>
              <a:gd name="connsiteY3" fmla="*/ 1267620 h 1398589"/>
              <a:gd name="connsiteX4" fmla="*/ 212 w 1838603"/>
              <a:gd name="connsiteY4" fmla="*/ 0 h 1398589"/>
              <a:gd name="connsiteX0" fmla="*/ 212 w 1814725"/>
              <a:gd name="connsiteY0" fmla="*/ 63500 h 1462089"/>
              <a:gd name="connsiteX1" fmla="*/ 1809961 w 1814725"/>
              <a:gd name="connsiteY1" fmla="*/ 0 h 1462089"/>
              <a:gd name="connsiteX2" fmla="*/ 1814725 w 1814725"/>
              <a:gd name="connsiteY2" fmla="*/ 1462089 h 1462089"/>
              <a:gd name="connsiteX3" fmla="*/ 4975 w 1814725"/>
              <a:gd name="connsiteY3" fmla="*/ 1331120 h 1462089"/>
              <a:gd name="connsiteX4" fmla="*/ 212 w 1814725"/>
              <a:gd name="connsiteY4" fmla="*/ 63500 h 1462089"/>
              <a:gd name="connsiteX0" fmla="*/ 212 w 1814725"/>
              <a:gd name="connsiteY0" fmla="*/ 63500 h 1335089"/>
              <a:gd name="connsiteX1" fmla="*/ 1809961 w 1814725"/>
              <a:gd name="connsiteY1" fmla="*/ 0 h 1335089"/>
              <a:gd name="connsiteX2" fmla="*/ 1814725 w 1814725"/>
              <a:gd name="connsiteY2" fmla="*/ 1335089 h 1335089"/>
              <a:gd name="connsiteX3" fmla="*/ 4975 w 1814725"/>
              <a:gd name="connsiteY3" fmla="*/ 1331120 h 1335089"/>
              <a:gd name="connsiteX4" fmla="*/ 212 w 1814725"/>
              <a:gd name="connsiteY4" fmla="*/ 63500 h 1335089"/>
              <a:gd name="connsiteX0" fmla="*/ 212 w 1810172"/>
              <a:gd name="connsiteY0" fmla="*/ 63500 h 1339058"/>
              <a:gd name="connsiteX1" fmla="*/ 1809961 w 1810172"/>
              <a:gd name="connsiteY1" fmla="*/ 0 h 1339058"/>
              <a:gd name="connsiteX2" fmla="*/ 1805200 w 1810172"/>
              <a:gd name="connsiteY2" fmla="*/ 1339058 h 1339058"/>
              <a:gd name="connsiteX3" fmla="*/ 4975 w 1810172"/>
              <a:gd name="connsiteY3" fmla="*/ 1331120 h 1339058"/>
              <a:gd name="connsiteX4" fmla="*/ 212 w 1810172"/>
              <a:gd name="connsiteY4" fmla="*/ 63500 h 1339058"/>
              <a:gd name="connsiteX0" fmla="*/ 212 w 1810419"/>
              <a:gd name="connsiteY0" fmla="*/ 63500 h 1426371"/>
              <a:gd name="connsiteX1" fmla="*/ 1809961 w 1810419"/>
              <a:gd name="connsiteY1" fmla="*/ 0 h 1426371"/>
              <a:gd name="connsiteX2" fmla="*/ 1809963 w 1810419"/>
              <a:gd name="connsiteY2" fmla="*/ 1426371 h 1426371"/>
              <a:gd name="connsiteX3" fmla="*/ 4975 w 1810419"/>
              <a:gd name="connsiteY3" fmla="*/ 1331120 h 1426371"/>
              <a:gd name="connsiteX4" fmla="*/ 212 w 1810419"/>
              <a:gd name="connsiteY4" fmla="*/ 63500 h 1426371"/>
              <a:gd name="connsiteX0" fmla="*/ 212 w 1810172"/>
              <a:gd name="connsiteY0" fmla="*/ 63500 h 1454153"/>
              <a:gd name="connsiteX1" fmla="*/ 1809961 w 1810172"/>
              <a:gd name="connsiteY1" fmla="*/ 0 h 1454153"/>
              <a:gd name="connsiteX2" fmla="*/ 1805200 w 1810172"/>
              <a:gd name="connsiteY2" fmla="*/ 1454153 h 1454153"/>
              <a:gd name="connsiteX3" fmla="*/ 4975 w 1810172"/>
              <a:gd name="connsiteY3" fmla="*/ 1331120 h 1454153"/>
              <a:gd name="connsiteX4" fmla="*/ 212 w 1810172"/>
              <a:gd name="connsiteY4" fmla="*/ 63500 h 1454153"/>
              <a:gd name="connsiteX0" fmla="*/ 212 w 1824250"/>
              <a:gd name="connsiteY0" fmla="*/ 63500 h 1454153"/>
              <a:gd name="connsiteX1" fmla="*/ 1809961 w 1824250"/>
              <a:gd name="connsiteY1" fmla="*/ 0 h 1454153"/>
              <a:gd name="connsiteX2" fmla="*/ 1824250 w 1824250"/>
              <a:gd name="connsiteY2" fmla="*/ 1454153 h 1454153"/>
              <a:gd name="connsiteX3" fmla="*/ 4975 w 1824250"/>
              <a:gd name="connsiteY3" fmla="*/ 1331120 h 1454153"/>
              <a:gd name="connsiteX4" fmla="*/ 212 w 1824250"/>
              <a:gd name="connsiteY4" fmla="*/ 63500 h 1454153"/>
              <a:gd name="connsiteX0" fmla="*/ 212 w 1810419"/>
              <a:gd name="connsiteY0" fmla="*/ 63500 h 1450184"/>
              <a:gd name="connsiteX1" fmla="*/ 1809961 w 1810419"/>
              <a:gd name="connsiteY1" fmla="*/ 0 h 1450184"/>
              <a:gd name="connsiteX2" fmla="*/ 1809962 w 1810419"/>
              <a:gd name="connsiteY2" fmla="*/ 1450184 h 1450184"/>
              <a:gd name="connsiteX3" fmla="*/ 4975 w 1810419"/>
              <a:gd name="connsiteY3" fmla="*/ 1331120 h 1450184"/>
              <a:gd name="connsiteX4" fmla="*/ 212 w 1810419"/>
              <a:gd name="connsiteY4" fmla="*/ 63500 h 1450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0419" h="1450184">
                <a:moveTo>
                  <a:pt x="212" y="63500"/>
                </a:moveTo>
                <a:lnTo>
                  <a:pt x="1809961" y="0"/>
                </a:lnTo>
                <a:cubicBezTo>
                  <a:pt x="1811549" y="206904"/>
                  <a:pt x="1808374" y="1243280"/>
                  <a:pt x="1809962" y="1450184"/>
                </a:cubicBezTo>
                <a:lnTo>
                  <a:pt x="4975" y="1331120"/>
                </a:lnTo>
                <a:cubicBezTo>
                  <a:pt x="6563" y="1167872"/>
                  <a:pt x="-1376" y="226748"/>
                  <a:pt x="212" y="63500"/>
                </a:cubicBezTo>
                <a:close/>
              </a:path>
            </a:pathLst>
          </a:custGeom>
          <a:solidFill>
            <a:srgbClr val="B8B8B8"/>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endParaRPr lang="en-US" sz="5401" dirty="0">
              <a:solidFill>
                <a:prstClr val="white"/>
              </a:solidFill>
            </a:endParaRPr>
          </a:p>
        </p:txBody>
      </p:sp>
      <p:sp>
        <p:nvSpPr>
          <p:cNvPr id="22" name="Freeform 21"/>
          <p:cNvSpPr/>
          <p:nvPr/>
        </p:nvSpPr>
        <p:spPr>
          <a:xfrm>
            <a:off x="11590762" y="15308558"/>
            <a:ext cx="5417676" cy="2377753"/>
          </a:xfrm>
          <a:custGeom>
            <a:avLst/>
            <a:gdLst>
              <a:gd name="connsiteX0" fmla="*/ 0 w 1800225"/>
              <a:gd name="connsiteY0" fmla="*/ 0 h 438150"/>
              <a:gd name="connsiteX1" fmla="*/ 1800225 w 1800225"/>
              <a:gd name="connsiteY1" fmla="*/ 0 h 438150"/>
              <a:gd name="connsiteX2" fmla="*/ 1800225 w 1800225"/>
              <a:gd name="connsiteY2" fmla="*/ 438150 h 438150"/>
              <a:gd name="connsiteX3" fmla="*/ 9525 w 1800225"/>
              <a:gd name="connsiteY3" fmla="*/ 438150 h 438150"/>
              <a:gd name="connsiteX4" fmla="*/ 0 w 1800225"/>
              <a:gd name="connsiteY4" fmla="*/ 0 h 438150"/>
              <a:gd name="connsiteX0" fmla="*/ 0 w 1804987"/>
              <a:gd name="connsiteY0" fmla="*/ 0 h 485775"/>
              <a:gd name="connsiteX1" fmla="*/ 1804987 w 1804987"/>
              <a:gd name="connsiteY1" fmla="*/ 47625 h 485775"/>
              <a:gd name="connsiteX2" fmla="*/ 1804987 w 1804987"/>
              <a:gd name="connsiteY2" fmla="*/ 485775 h 485775"/>
              <a:gd name="connsiteX3" fmla="*/ 14287 w 1804987"/>
              <a:gd name="connsiteY3" fmla="*/ 485775 h 485775"/>
              <a:gd name="connsiteX4" fmla="*/ 0 w 1804987"/>
              <a:gd name="connsiteY4" fmla="*/ 0 h 485775"/>
              <a:gd name="connsiteX0" fmla="*/ 4763 w 1809750"/>
              <a:gd name="connsiteY0" fmla="*/ 0 h 489743"/>
              <a:gd name="connsiteX1" fmla="*/ 1809750 w 1809750"/>
              <a:gd name="connsiteY1" fmla="*/ 47625 h 489743"/>
              <a:gd name="connsiteX2" fmla="*/ 1809750 w 1809750"/>
              <a:gd name="connsiteY2" fmla="*/ 485775 h 489743"/>
              <a:gd name="connsiteX3" fmla="*/ 0 w 1809750"/>
              <a:gd name="connsiteY3" fmla="*/ 489743 h 489743"/>
              <a:gd name="connsiteX4" fmla="*/ 4763 w 1809750"/>
              <a:gd name="connsiteY4" fmla="*/ 0 h 489743"/>
              <a:gd name="connsiteX0" fmla="*/ 212 w 1805199"/>
              <a:gd name="connsiteY0" fmla="*/ 0 h 485775"/>
              <a:gd name="connsiteX1" fmla="*/ 1805199 w 1805199"/>
              <a:gd name="connsiteY1" fmla="*/ 47625 h 485775"/>
              <a:gd name="connsiteX2" fmla="*/ 1805199 w 1805199"/>
              <a:gd name="connsiteY2" fmla="*/ 485775 h 485775"/>
              <a:gd name="connsiteX3" fmla="*/ 4974 w 1805199"/>
              <a:gd name="connsiteY3" fmla="*/ 485775 h 485775"/>
              <a:gd name="connsiteX4" fmla="*/ 212 w 1805199"/>
              <a:gd name="connsiteY4" fmla="*/ 0 h 485775"/>
              <a:gd name="connsiteX0" fmla="*/ 212 w 1805199"/>
              <a:gd name="connsiteY0" fmla="*/ 0 h 1180306"/>
              <a:gd name="connsiteX1" fmla="*/ 1805199 w 1805199"/>
              <a:gd name="connsiteY1" fmla="*/ 47625 h 1180306"/>
              <a:gd name="connsiteX2" fmla="*/ 1805199 w 1805199"/>
              <a:gd name="connsiteY2" fmla="*/ 1180306 h 1180306"/>
              <a:gd name="connsiteX3" fmla="*/ 4974 w 1805199"/>
              <a:gd name="connsiteY3" fmla="*/ 485775 h 1180306"/>
              <a:gd name="connsiteX4" fmla="*/ 212 w 1805199"/>
              <a:gd name="connsiteY4" fmla="*/ 0 h 1180306"/>
              <a:gd name="connsiteX0" fmla="*/ 212 w 1805199"/>
              <a:gd name="connsiteY0" fmla="*/ 0 h 1180306"/>
              <a:gd name="connsiteX1" fmla="*/ 1800436 w 1805199"/>
              <a:gd name="connsiteY1" fmla="*/ 559593 h 1180306"/>
              <a:gd name="connsiteX2" fmla="*/ 1805199 w 1805199"/>
              <a:gd name="connsiteY2" fmla="*/ 1180306 h 1180306"/>
              <a:gd name="connsiteX3" fmla="*/ 4974 w 1805199"/>
              <a:gd name="connsiteY3" fmla="*/ 485775 h 1180306"/>
              <a:gd name="connsiteX4" fmla="*/ 212 w 1805199"/>
              <a:gd name="connsiteY4" fmla="*/ 0 h 1180306"/>
              <a:gd name="connsiteX0" fmla="*/ 212 w 1805199"/>
              <a:gd name="connsiteY0" fmla="*/ 0 h 1164431"/>
              <a:gd name="connsiteX1" fmla="*/ 1800436 w 1805199"/>
              <a:gd name="connsiteY1" fmla="*/ 559593 h 1164431"/>
              <a:gd name="connsiteX2" fmla="*/ 1805199 w 1805199"/>
              <a:gd name="connsiteY2" fmla="*/ 1164431 h 1164431"/>
              <a:gd name="connsiteX3" fmla="*/ 4974 w 1805199"/>
              <a:gd name="connsiteY3" fmla="*/ 485775 h 1164431"/>
              <a:gd name="connsiteX4" fmla="*/ 212 w 1805199"/>
              <a:gd name="connsiteY4" fmla="*/ 0 h 1164431"/>
              <a:gd name="connsiteX0" fmla="*/ 212 w 1814861"/>
              <a:gd name="connsiteY0" fmla="*/ 0 h 1164431"/>
              <a:gd name="connsiteX1" fmla="*/ 1814724 w 1814861"/>
              <a:gd name="connsiteY1" fmla="*/ 559593 h 1164431"/>
              <a:gd name="connsiteX2" fmla="*/ 1805199 w 1814861"/>
              <a:gd name="connsiteY2" fmla="*/ 1164431 h 1164431"/>
              <a:gd name="connsiteX3" fmla="*/ 4974 w 1814861"/>
              <a:gd name="connsiteY3" fmla="*/ 485775 h 1164431"/>
              <a:gd name="connsiteX4" fmla="*/ 212 w 1814861"/>
              <a:gd name="connsiteY4" fmla="*/ 0 h 1164431"/>
              <a:gd name="connsiteX0" fmla="*/ 212 w 1814861"/>
              <a:gd name="connsiteY0" fmla="*/ 0 h 1164431"/>
              <a:gd name="connsiteX1" fmla="*/ 1814724 w 1814861"/>
              <a:gd name="connsiteY1" fmla="*/ 555624 h 1164431"/>
              <a:gd name="connsiteX2" fmla="*/ 1805199 w 1814861"/>
              <a:gd name="connsiteY2" fmla="*/ 1164431 h 1164431"/>
              <a:gd name="connsiteX3" fmla="*/ 4974 w 1814861"/>
              <a:gd name="connsiteY3" fmla="*/ 485775 h 1164431"/>
              <a:gd name="connsiteX4" fmla="*/ 212 w 1814861"/>
              <a:gd name="connsiteY4" fmla="*/ 0 h 1164431"/>
              <a:gd name="connsiteX0" fmla="*/ 212 w 1810173"/>
              <a:gd name="connsiteY0" fmla="*/ 0 h 1164431"/>
              <a:gd name="connsiteX1" fmla="*/ 1809962 w 1810173"/>
              <a:gd name="connsiteY1" fmla="*/ 555624 h 1164431"/>
              <a:gd name="connsiteX2" fmla="*/ 1805199 w 1810173"/>
              <a:gd name="connsiteY2" fmla="*/ 1164431 h 1164431"/>
              <a:gd name="connsiteX3" fmla="*/ 4974 w 1810173"/>
              <a:gd name="connsiteY3" fmla="*/ 485775 h 1164431"/>
              <a:gd name="connsiteX4" fmla="*/ 212 w 1810173"/>
              <a:gd name="connsiteY4" fmla="*/ 0 h 1164431"/>
              <a:gd name="connsiteX0" fmla="*/ 212 w 1805199"/>
              <a:gd name="connsiteY0" fmla="*/ 0 h 1164431"/>
              <a:gd name="connsiteX1" fmla="*/ 1800437 w 1805199"/>
              <a:gd name="connsiteY1" fmla="*/ 559593 h 1164431"/>
              <a:gd name="connsiteX2" fmla="*/ 1805199 w 1805199"/>
              <a:gd name="connsiteY2" fmla="*/ 1164431 h 1164431"/>
              <a:gd name="connsiteX3" fmla="*/ 4974 w 1805199"/>
              <a:gd name="connsiteY3" fmla="*/ 485775 h 1164431"/>
              <a:gd name="connsiteX4" fmla="*/ 212 w 1805199"/>
              <a:gd name="connsiteY4" fmla="*/ 0 h 1164431"/>
              <a:gd name="connsiteX0" fmla="*/ 212 w 1805199"/>
              <a:gd name="connsiteY0" fmla="*/ 0 h 1164431"/>
              <a:gd name="connsiteX1" fmla="*/ 1800437 w 1805199"/>
              <a:gd name="connsiteY1" fmla="*/ 559593 h 1164431"/>
              <a:gd name="connsiteX2" fmla="*/ 1805199 w 1805199"/>
              <a:gd name="connsiteY2" fmla="*/ 1164431 h 1164431"/>
              <a:gd name="connsiteX3" fmla="*/ 4974 w 1805199"/>
              <a:gd name="connsiteY3" fmla="*/ 485775 h 1164431"/>
              <a:gd name="connsiteX4" fmla="*/ 212 w 1805199"/>
              <a:gd name="connsiteY4" fmla="*/ 0 h 1164431"/>
              <a:gd name="connsiteX0" fmla="*/ 212 w 1810173"/>
              <a:gd name="connsiteY0" fmla="*/ 0 h 1164431"/>
              <a:gd name="connsiteX1" fmla="*/ 1809962 w 1810173"/>
              <a:gd name="connsiteY1" fmla="*/ 559593 h 1164431"/>
              <a:gd name="connsiteX2" fmla="*/ 1805199 w 1810173"/>
              <a:gd name="connsiteY2" fmla="*/ 1164431 h 1164431"/>
              <a:gd name="connsiteX3" fmla="*/ 4974 w 1810173"/>
              <a:gd name="connsiteY3" fmla="*/ 485775 h 1164431"/>
              <a:gd name="connsiteX4" fmla="*/ 212 w 1810173"/>
              <a:gd name="connsiteY4" fmla="*/ 0 h 1164431"/>
              <a:gd name="connsiteX0" fmla="*/ 212 w 1805657"/>
              <a:gd name="connsiteY0" fmla="*/ 0 h 1164431"/>
              <a:gd name="connsiteX1" fmla="*/ 1805199 w 1805657"/>
              <a:gd name="connsiteY1" fmla="*/ 551656 h 1164431"/>
              <a:gd name="connsiteX2" fmla="*/ 1805199 w 1805657"/>
              <a:gd name="connsiteY2" fmla="*/ 1164431 h 1164431"/>
              <a:gd name="connsiteX3" fmla="*/ 4974 w 1805657"/>
              <a:gd name="connsiteY3" fmla="*/ 485775 h 1164431"/>
              <a:gd name="connsiteX4" fmla="*/ 212 w 1805657"/>
              <a:gd name="connsiteY4" fmla="*/ 0 h 1164431"/>
              <a:gd name="connsiteX0" fmla="*/ 212 w 1805657"/>
              <a:gd name="connsiteY0" fmla="*/ 0 h 1164431"/>
              <a:gd name="connsiteX1" fmla="*/ 1805199 w 1805657"/>
              <a:gd name="connsiteY1" fmla="*/ 551656 h 1164431"/>
              <a:gd name="connsiteX2" fmla="*/ 1805199 w 1805657"/>
              <a:gd name="connsiteY2" fmla="*/ 1164431 h 1164431"/>
              <a:gd name="connsiteX3" fmla="*/ 4974 w 1805657"/>
              <a:gd name="connsiteY3" fmla="*/ 628650 h 1164431"/>
              <a:gd name="connsiteX4" fmla="*/ 212 w 1805657"/>
              <a:gd name="connsiteY4" fmla="*/ 0 h 1164431"/>
              <a:gd name="connsiteX0" fmla="*/ 458 w 1805903"/>
              <a:gd name="connsiteY0" fmla="*/ 0 h 1164431"/>
              <a:gd name="connsiteX1" fmla="*/ 1805445 w 1805903"/>
              <a:gd name="connsiteY1" fmla="*/ 551656 h 1164431"/>
              <a:gd name="connsiteX2" fmla="*/ 1805445 w 1805903"/>
              <a:gd name="connsiteY2" fmla="*/ 1164431 h 1164431"/>
              <a:gd name="connsiteX3" fmla="*/ 458 w 1805903"/>
              <a:gd name="connsiteY3" fmla="*/ 628650 h 1164431"/>
              <a:gd name="connsiteX4" fmla="*/ 458 w 1805903"/>
              <a:gd name="connsiteY4" fmla="*/ 0 h 1164431"/>
              <a:gd name="connsiteX0" fmla="*/ 458 w 1805445"/>
              <a:gd name="connsiteY0" fmla="*/ 123032 h 1287463"/>
              <a:gd name="connsiteX1" fmla="*/ 1791158 w 1805445"/>
              <a:gd name="connsiteY1" fmla="*/ 0 h 1287463"/>
              <a:gd name="connsiteX2" fmla="*/ 1805445 w 1805445"/>
              <a:gd name="connsiteY2" fmla="*/ 1287463 h 1287463"/>
              <a:gd name="connsiteX3" fmla="*/ 458 w 1805445"/>
              <a:gd name="connsiteY3" fmla="*/ 751682 h 1287463"/>
              <a:gd name="connsiteX4" fmla="*/ 458 w 1805445"/>
              <a:gd name="connsiteY4" fmla="*/ 123032 h 1287463"/>
              <a:gd name="connsiteX0" fmla="*/ 458 w 1795920"/>
              <a:gd name="connsiteY0" fmla="*/ 123032 h 751682"/>
              <a:gd name="connsiteX1" fmla="*/ 1791158 w 1795920"/>
              <a:gd name="connsiteY1" fmla="*/ 0 h 751682"/>
              <a:gd name="connsiteX2" fmla="*/ 1795920 w 1795920"/>
              <a:gd name="connsiteY2" fmla="*/ 664369 h 751682"/>
              <a:gd name="connsiteX3" fmla="*/ 458 w 1795920"/>
              <a:gd name="connsiteY3" fmla="*/ 751682 h 751682"/>
              <a:gd name="connsiteX4" fmla="*/ 458 w 1795920"/>
              <a:gd name="connsiteY4" fmla="*/ 123032 h 751682"/>
              <a:gd name="connsiteX0" fmla="*/ 458 w 1795920"/>
              <a:gd name="connsiteY0" fmla="*/ 123032 h 672307"/>
              <a:gd name="connsiteX1" fmla="*/ 1791158 w 1795920"/>
              <a:gd name="connsiteY1" fmla="*/ 0 h 672307"/>
              <a:gd name="connsiteX2" fmla="*/ 1795920 w 1795920"/>
              <a:gd name="connsiteY2" fmla="*/ 664369 h 672307"/>
              <a:gd name="connsiteX3" fmla="*/ 458 w 1795920"/>
              <a:gd name="connsiteY3" fmla="*/ 672307 h 672307"/>
              <a:gd name="connsiteX4" fmla="*/ 458 w 1795920"/>
              <a:gd name="connsiteY4" fmla="*/ 123032 h 672307"/>
              <a:gd name="connsiteX0" fmla="*/ 458 w 1795920"/>
              <a:gd name="connsiteY0" fmla="*/ 123032 h 672307"/>
              <a:gd name="connsiteX1" fmla="*/ 1791158 w 1795920"/>
              <a:gd name="connsiteY1" fmla="*/ 0 h 672307"/>
              <a:gd name="connsiteX2" fmla="*/ 1795920 w 1795920"/>
              <a:gd name="connsiteY2" fmla="*/ 664369 h 672307"/>
              <a:gd name="connsiteX3" fmla="*/ 458 w 1795920"/>
              <a:gd name="connsiteY3" fmla="*/ 672307 h 672307"/>
              <a:gd name="connsiteX4" fmla="*/ 458 w 1795920"/>
              <a:gd name="connsiteY4" fmla="*/ 123032 h 672307"/>
              <a:gd name="connsiteX0" fmla="*/ 458 w 1800683"/>
              <a:gd name="connsiteY0" fmla="*/ 123032 h 672307"/>
              <a:gd name="connsiteX1" fmla="*/ 1791158 w 1800683"/>
              <a:gd name="connsiteY1" fmla="*/ 0 h 672307"/>
              <a:gd name="connsiteX2" fmla="*/ 1800683 w 1800683"/>
              <a:gd name="connsiteY2" fmla="*/ 656431 h 672307"/>
              <a:gd name="connsiteX3" fmla="*/ 458 w 1800683"/>
              <a:gd name="connsiteY3" fmla="*/ 672307 h 672307"/>
              <a:gd name="connsiteX4" fmla="*/ 458 w 1800683"/>
              <a:gd name="connsiteY4" fmla="*/ 123032 h 672307"/>
              <a:gd name="connsiteX0" fmla="*/ 458 w 1805657"/>
              <a:gd name="connsiteY0" fmla="*/ 123032 h 672307"/>
              <a:gd name="connsiteX1" fmla="*/ 1805446 w 1805657"/>
              <a:gd name="connsiteY1" fmla="*/ 0 h 672307"/>
              <a:gd name="connsiteX2" fmla="*/ 1800683 w 1805657"/>
              <a:gd name="connsiteY2" fmla="*/ 656431 h 672307"/>
              <a:gd name="connsiteX3" fmla="*/ 458 w 1805657"/>
              <a:gd name="connsiteY3" fmla="*/ 672307 h 672307"/>
              <a:gd name="connsiteX4" fmla="*/ 458 w 1805657"/>
              <a:gd name="connsiteY4" fmla="*/ 123032 h 672307"/>
              <a:gd name="connsiteX0" fmla="*/ 458 w 1805657"/>
              <a:gd name="connsiteY0" fmla="*/ 123032 h 660401"/>
              <a:gd name="connsiteX1" fmla="*/ 1805446 w 1805657"/>
              <a:gd name="connsiteY1" fmla="*/ 0 h 660401"/>
              <a:gd name="connsiteX2" fmla="*/ 1800683 w 1805657"/>
              <a:gd name="connsiteY2" fmla="*/ 656431 h 660401"/>
              <a:gd name="connsiteX3" fmla="*/ 458 w 1805657"/>
              <a:gd name="connsiteY3" fmla="*/ 660401 h 660401"/>
              <a:gd name="connsiteX4" fmla="*/ 458 w 1805657"/>
              <a:gd name="connsiteY4" fmla="*/ 123032 h 660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5657" h="660401">
                <a:moveTo>
                  <a:pt x="458" y="123032"/>
                </a:moveTo>
                <a:lnTo>
                  <a:pt x="1805446" y="0"/>
                </a:lnTo>
                <a:cubicBezTo>
                  <a:pt x="1807034" y="206904"/>
                  <a:pt x="1799095" y="449527"/>
                  <a:pt x="1800683" y="656431"/>
                </a:cubicBezTo>
                <a:lnTo>
                  <a:pt x="458" y="660401"/>
                </a:lnTo>
                <a:cubicBezTo>
                  <a:pt x="2046" y="497153"/>
                  <a:pt x="-1130" y="286280"/>
                  <a:pt x="458" y="123032"/>
                </a:cubicBezTo>
                <a:close/>
              </a:path>
            </a:pathLst>
          </a:custGeom>
          <a:solidFill>
            <a:srgbClr val="B8B8B8"/>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endParaRPr lang="en-US" sz="5401" dirty="0">
              <a:solidFill>
                <a:prstClr val="white"/>
              </a:solidFill>
            </a:endParaRPr>
          </a:p>
        </p:txBody>
      </p:sp>
      <p:sp>
        <p:nvSpPr>
          <p:cNvPr id="28" name="Freeform 27"/>
          <p:cNvSpPr/>
          <p:nvPr/>
        </p:nvSpPr>
        <p:spPr>
          <a:xfrm>
            <a:off x="11577111" y="5862116"/>
            <a:ext cx="5418414" cy="4192497"/>
          </a:xfrm>
          <a:custGeom>
            <a:avLst/>
            <a:gdLst>
              <a:gd name="connsiteX0" fmla="*/ 0 w 1800225"/>
              <a:gd name="connsiteY0" fmla="*/ 0 h 438150"/>
              <a:gd name="connsiteX1" fmla="*/ 1800225 w 1800225"/>
              <a:gd name="connsiteY1" fmla="*/ 0 h 438150"/>
              <a:gd name="connsiteX2" fmla="*/ 1800225 w 1800225"/>
              <a:gd name="connsiteY2" fmla="*/ 438150 h 438150"/>
              <a:gd name="connsiteX3" fmla="*/ 9525 w 1800225"/>
              <a:gd name="connsiteY3" fmla="*/ 438150 h 438150"/>
              <a:gd name="connsiteX4" fmla="*/ 0 w 1800225"/>
              <a:gd name="connsiteY4" fmla="*/ 0 h 438150"/>
              <a:gd name="connsiteX0" fmla="*/ 0 w 1804987"/>
              <a:gd name="connsiteY0" fmla="*/ 0 h 485775"/>
              <a:gd name="connsiteX1" fmla="*/ 1804987 w 1804987"/>
              <a:gd name="connsiteY1" fmla="*/ 47625 h 485775"/>
              <a:gd name="connsiteX2" fmla="*/ 1804987 w 1804987"/>
              <a:gd name="connsiteY2" fmla="*/ 485775 h 485775"/>
              <a:gd name="connsiteX3" fmla="*/ 14287 w 1804987"/>
              <a:gd name="connsiteY3" fmla="*/ 485775 h 485775"/>
              <a:gd name="connsiteX4" fmla="*/ 0 w 1804987"/>
              <a:gd name="connsiteY4" fmla="*/ 0 h 485775"/>
              <a:gd name="connsiteX0" fmla="*/ 4763 w 1809750"/>
              <a:gd name="connsiteY0" fmla="*/ 0 h 489743"/>
              <a:gd name="connsiteX1" fmla="*/ 1809750 w 1809750"/>
              <a:gd name="connsiteY1" fmla="*/ 47625 h 489743"/>
              <a:gd name="connsiteX2" fmla="*/ 1809750 w 1809750"/>
              <a:gd name="connsiteY2" fmla="*/ 485775 h 489743"/>
              <a:gd name="connsiteX3" fmla="*/ 0 w 1809750"/>
              <a:gd name="connsiteY3" fmla="*/ 489743 h 489743"/>
              <a:gd name="connsiteX4" fmla="*/ 4763 w 1809750"/>
              <a:gd name="connsiteY4" fmla="*/ 0 h 489743"/>
              <a:gd name="connsiteX0" fmla="*/ 212 w 1805199"/>
              <a:gd name="connsiteY0" fmla="*/ 0 h 485775"/>
              <a:gd name="connsiteX1" fmla="*/ 1805199 w 1805199"/>
              <a:gd name="connsiteY1" fmla="*/ 47625 h 485775"/>
              <a:gd name="connsiteX2" fmla="*/ 1805199 w 1805199"/>
              <a:gd name="connsiteY2" fmla="*/ 485775 h 485775"/>
              <a:gd name="connsiteX3" fmla="*/ 4974 w 1805199"/>
              <a:gd name="connsiteY3" fmla="*/ 485775 h 485775"/>
              <a:gd name="connsiteX4" fmla="*/ 212 w 1805199"/>
              <a:gd name="connsiteY4" fmla="*/ 0 h 485775"/>
              <a:gd name="connsiteX0" fmla="*/ 212 w 1805199"/>
              <a:gd name="connsiteY0" fmla="*/ 0 h 1180306"/>
              <a:gd name="connsiteX1" fmla="*/ 1805199 w 1805199"/>
              <a:gd name="connsiteY1" fmla="*/ 47625 h 1180306"/>
              <a:gd name="connsiteX2" fmla="*/ 1805199 w 1805199"/>
              <a:gd name="connsiteY2" fmla="*/ 1180306 h 1180306"/>
              <a:gd name="connsiteX3" fmla="*/ 4974 w 1805199"/>
              <a:gd name="connsiteY3" fmla="*/ 485775 h 1180306"/>
              <a:gd name="connsiteX4" fmla="*/ 212 w 1805199"/>
              <a:gd name="connsiteY4" fmla="*/ 0 h 1180306"/>
              <a:gd name="connsiteX0" fmla="*/ 212 w 1805199"/>
              <a:gd name="connsiteY0" fmla="*/ 0 h 1180306"/>
              <a:gd name="connsiteX1" fmla="*/ 1800436 w 1805199"/>
              <a:gd name="connsiteY1" fmla="*/ 559593 h 1180306"/>
              <a:gd name="connsiteX2" fmla="*/ 1805199 w 1805199"/>
              <a:gd name="connsiteY2" fmla="*/ 1180306 h 1180306"/>
              <a:gd name="connsiteX3" fmla="*/ 4974 w 1805199"/>
              <a:gd name="connsiteY3" fmla="*/ 485775 h 1180306"/>
              <a:gd name="connsiteX4" fmla="*/ 212 w 1805199"/>
              <a:gd name="connsiteY4" fmla="*/ 0 h 1180306"/>
              <a:gd name="connsiteX0" fmla="*/ 212 w 1805199"/>
              <a:gd name="connsiteY0" fmla="*/ 0 h 1164431"/>
              <a:gd name="connsiteX1" fmla="*/ 1800436 w 1805199"/>
              <a:gd name="connsiteY1" fmla="*/ 559593 h 1164431"/>
              <a:gd name="connsiteX2" fmla="*/ 1805199 w 1805199"/>
              <a:gd name="connsiteY2" fmla="*/ 1164431 h 1164431"/>
              <a:gd name="connsiteX3" fmla="*/ 4974 w 1805199"/>
              <a:gd name="connsiteY3" fmla="*/ 485775 h 1164431"/>
              <a:gd name="connsiteX4" fmla="*/ 212 w 1805199"/>
              <a:gd name="connsiteY4" fmla="*/ 0 h 1164431"/>
              <a:gd name="connsiteX0" fmla="*/ 212 w 1814861"/>
              <a:gd name="connsiteY0" fmla="*/ 0 h 1164431"/>
              <a:gd name="connsiteX1" fmla="*/ 1814724 w 1814861"/>
              <a:gd name="connsiteY1" fmla="*/ 559593 h 1164431"/>
              <a:gd name="connsiteX2" fmla="*/ 1805199 w 1814861"/>
              <a:gd name="connsiteY2" fmla="*/ 1164431 h 1164431"/>
              <a:gd name="connsiteX3" fmla="*/ 4974 w 1814861"/>
              <a:gd name="connsiteY3" fmla="*/ 485775 h 1164431"/>
              <a:gd name="connsiteX4" fmla="*/ 212 w 1814861"/>
              <a:gd name="connsiteY4" fmla="*/ 0 h 1164431"/>
              <a:gd name="connsiteX0" fmla="*/ 212 w 1814861"/>
              <a:gd name="connsiteY0" fmla="*/ 0 h 1164431"/>
              <a:gd name="connsiteX1" fmla="*/ 1814724 w 1814861"/>
              <a:gd name="connsiteY1" fmla="*/ 555624 h 1164431"/>
              <a:gd name="connsiteX2" fmla="*/ 1805199 w 1814861"/>
              <a:gd name="connsiteY2" fmla="*/ 1164431 h 1164431"/>
              <a:gd name="connsiteX3" fmla="*/ 4974 w 1814861"/>
              <a:gd name="connsiteY3" fmla="*/ 485775 h 1164431"/>
              <a:gd name="connsiteX4" fmla="*/ 212 w 1814861"/>
              <a:gd name="connsiteY4" fmla="*/ 0 h 1164431"/>
              <a:gd name="connsiteX0" fmla="*/ 212 w 1810173"/>
              <a:gd name="connsiteY0" fmla="*/ 0 h 1164431"/>
              <a:gd name="connsiteX1" fmla="*/ 1809962 w 1810173"/>
              <a:gd name="connsiteY1" fmla="*/ 555624 h 1164431"/>
              <a:gd name="connsiteX2" fmla="*/ 1805199 w 1810173"/>
              <a:gd name="connsiteY2" fmla="*/ 1164431 h 1164431"/>
              <a:gd name="connsiteX3" fmla="*/ 4974 w 1810173"/>
              <a:gd name="connsiteY3" fmla="*/ 485775 h 1164431"/>
              <a:gd name="connsiteX4" fmla="*/ 212 w 1810173"/>
              <a:gd name="connsiteY4" fmla="*/ 0 h 1164431"/>
              <a:gd name="connsiteX0" fmla="*/ 212 w 1805199"/>
              <a:gd name="connsiteY0" fmla="*/ 0 h 1164431"/>
              <a:gd name="connsiteX1" fmla="*/ 1800437 w 1805199"/>
              <a:gd name="connsiteY1" fmla="*/ 559593 h 1164431"/>
              <a:gd name="connsiteX2" fmla="*/ 1805199 w 1805199"/>
              <a:gd name="connsiteY2" fmla="*/ 1164431 h 1164431"/>
              <a:gd name="connsiteX3" fmla="*/ 4974 w 1805199"/>
              <a:gd name="connsiteY3" fmla="*/ 485775 h 1164431"/>
              <a:gd name="connsiteX4" fmla="*/ 212 w 1805199"/>
              <a:gd name="connsiteY4" fmla="*/ 0 h 1164431"/>
              <a:gd name="connsiteX0" fmla="*/ 212 w 1805199"/>
              <a:gd name="connsiteY0" fmla="*/ 0 h 1164431"/>
              <a:gd name="connsiteX1" fmla="*/ 1800437 w 1805199"/>
              <a:gd name="connsiteY1" fmla="*/ 559593 h 1164431"/>
              <a:gd name="connsiteX2" fmla="*/ 1805199 w 1805199"/>
              <a:gd name="connsiteY2" fmla="*/ 1164431 h 1164431"/>
              <a:gd name="connsiteX3" fmla="*/ 4974 w 1805199"/>
              <a:gd name="connsiteY3" fmla="*/ 485775 h 1164431"/>
              <a:gd name="connsiteX4" fmla="*/ 212 w 1805199"/>
              <a:gd name="connsiteY4" fmla="*/ 0 h 1164431"/>
              <a:gd name="connsiteX0" fmla="*/ 212 w 1810173"/>
              <a:gd name="connsiteY0" fmla="*/ 0 h 1164431"/>
              <a:gd name="connsiteX1" fmla="*/ 1809962 w 1810173"/>
              <a:gd name="connsiteY1" fmla="*/ 559593 h 1164431"/>
              <a:gd name="connsiteX2" fmla="*/ 1805199 w 1810173"/>
              <a:gd name="connsiteY2" fmla="*/ 1164431 h 1164431"/>
              <a:gd name="connsiteX3" fmla="*/ 4974 w 1810173"/>
              <a:gd name="connsiteY3" fmla="*/ 485775 h 1164431"/>
              <a:gd name="connsiteX4" fmla="*/ 212 w 1810173"/>
              <a:gd name="connsiteY4" fmla="*/ 0 h 1164431"/>
              <a:gd name="connsiteX0" fmla="*/ 212 w 1805657"/>
              <a:gd name="connsiteY0" fmla="*/ 0 h 1164431"/>
              <a:gd name="connsiteX1" fmla="*/ 1805199 w 1805657"/>
              <a:gd name="connsiteY1" fmla="*/ 551656 h 1164431"/>
              <a:gd name="connsiteX2" fmla="*/ 1805199 w 1805657"/>
              <a:gd name="connsiteY2" fmla="*/ 1164431 h 1164431"/>
              <a:gd name="connsiteX3" fmla="*/ 4974 w 1805657"/>
              <a:gd name="connsiteY3" fmla="*/ 485775 h 1164431"/>
              <a:gd name="connsiteX4" fmla="*/ 212 w 1805657"/>
              <a:gd name="connsiteY4" fmla="*/ 0 h 1164431"/>
              <a:gd name="connsiteX0" fmla="*/ 212 w 1805657"/>
              <a:gd name="connsiteY0" fmla="*/ 0 h 1164431"/>
              <a:gd name="connsiteX1" fmla="*/ 1805199 w 1805657"/>
              <a:gd name="connsiteY1" fmla="*/ 551656 h 1164431"/>
              <a:gd name="connsiteX2" fmla="*/ 1805199 w 1805657"/>
              <a:gd name="connsiteY2" fmla="*/ 1164431 h 1164431"/>
              <a:gd name="connsiteX3" fmla="*/ 4974 w 1805657"/>
              <a:gd name="connsiteY3" fmla="*/ 628650 h 1164431"/>
              <a:gd name="connsiteX4" fmla="*/ 212 w 1805657"/>
              <a:gd name="connsiteY4" fmla="*/ 0 h 1164431"/>
              <a:gd name="connsiteX0" fmla="*/ 458 w 1805903"/>
              <a:gd name="connsiteY0" fmla="*/ 0 h 1164431"/>
              <a:gd name="connsiteX1" fmla="*/ 1805445 w 1805903"/>
              <a:gd name="connsiteY1" fmla="*/ 551656 h 1164431"/>
              <a:gd name="connsiteX2" fmla="*/ 1805445 w 1805903"/>
              <a:gd name="connsiteY2" fmla="*/ 1164431 h 1164431"/>
              <a:gd name="connsiteX3" fmla="*/ 458 w 1805903"/>
              <a:gd name="connsiteY3" fmla="*/ 628650 h 1164431"/>
              <a:gd name="connsiteX4" fmla="*/ 458 w 1805903"/>
              <a:gd name="connsiteY4" fmla="*/ 0 h 1164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5903" h="1164431">
                <a:moveTo>
                  <a:pt x="458" y="0"/>
                </a:moveTo>
                <a:lnTo>
                  <a:pt x="1805445" y="551656"/>
                </a:lnTo>
                <a:cubicBezTo>
                  <a:pt x="1807033" y="758560"/>
                  <a:pt x="1803857" y="957527"/>
                  <a:pt x="1805445" y="1164431"/>
                </a:cubicBezTo>
                <a:lnTo>
                  <a:pt x="458" y="628650"/>
                </a:lnTo>
                <a:cubicBezTo>
                  <a:pt x="2046" y="465402"/>
                  <a:pt x="-1130" y="163248"/>
                  <a:pt x="458" y="0"/>
                </a:cubicBezTo>
                <a:close/>
              </a:path>
            </a:pathLst>
          </a:custGeom>
          <a:solidFill>
            <a:srgbClr val="B8B8B8"/>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endParaRPr lang="en-US" sz="5401" dirty="0">
              <a:solidFill>
                <a:prstClr val="white"/>
              </a:solidFill>
            </a:endParaRPr>
          </a:p>
        </p:txBody>
      </p:sp>
      <p:sp>
        <p:nvSpPr>
          <p:cNvPr id="12" name="Footer Placeholder 11"/>
          <p:cNvSpPr>
            <a:spLocks noGrp="1"/>
          </p:cNvSpPr>
          <p:nvPr>
            <p:ph type="ftr" sz="quarter" idx="11"/>
          </p:nvPr>
        </p:nvSpPr>
        <p:spPr/>
        <p:txBody>
          <a:bodyPr/>
          <a:lstStyle/>
          <a:p>
            <a:pPr algn="l"/>
            <a:endParaRPr lang="en-US" dirty="0">
              <a:solidFill>
                <a:prstClr val="black"/>
              </a:solidFill>
            </a:endParaRPr>
          </a:p>
        </p:txBody>
      </p:sp>
      <p:sp>
        <p:nvSpPr>
          <p:cNvPr id="4" name="TextBox 3"/>
          <p:cNvSpPr txBox="1"/>
          <p:nvPr/>
        </p:nvSpPr>
        <p:spPr>
          <a:xfrm>
            <a:off x="29083820" y="19274554"/>
            <a:ext cx="6992235" cy="923330"/>
          </a:xfrm>
          <a:prstGeom prst="rect">
            <a:avLst/>
          </a:prstGeom>
          <a:noFill/>
        </p:spPr>
        <p:txBody>
          <a:bodyPr wrap="none" rtlCol="0">
            <a:spAutoFit/>
          </a:bodyPr>
          <a:lstStyle/>
          <a:p>
            <a:r>
              <a:rPr lang="en-US" sz="5400" dirty="0" smtClean="0"/>
              <a:t>[Parallel Sets, </a:t>
            </a:r>
            <a:r>
              <a:rPr lang="en-US" sz="5400" dirty="0" err="1" smtClean="0"/>
              <a:t>Kosara</a:t>
            </a:r>
            <a:r>
              <a:rPr lang="en-US" sz="5400" dirty="0" smtClean="0"/>
              <a:t>]</a:t>
            </a:r>
            <a:endParaRPr lang="en-US" sz="5400" dirty="0"/>
          </a:p>
        </p:txBody>
      </p:sp>
    </p:spTree>
    <p:custDataLst>
      <p:tags r:id="rId1"/>
    </p:custDataLst>
    <p:extLst>
      <p:ext uri="{BB962C8B-B14F-4D97-AF65-F5344CB8AC3E}">
        <p14:creationId xmlns:p14="http://schemas.microsoft.com/office/powerpoint/2010/main" val="384495904"/>
      </p:ext>
    </p:extLst>
  </p:cSld>
  <p:clrMapOvr>
    <a:masterClrMapping/>
  </p:clrMapOvr>
  <mc:AlternateContent xmlns:mc="http://schemas.openxmlformats.org/markup-compatibility/2006" xmlns:p14="http://schemas.microsoft.com/office/powerpoint/2010/main">
    <mc:Choice Requires="p14">
      <p:transition spd="med" p14:dur="700" advTm="12460">
        <p:fade/>
      </p:transition>
    </mc:Choice>
    <mc:Fallback xmlns="">
      <p:transition spd="med" advTm="124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left)">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left)">
                                      <p:cBhvr>
                                        <p:cTn id="18" dur="500"/>
                                        <p:tgtEl>
                                          <p:spTgt spid="21"/>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left)">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0" grpId="0" animBg="1"/>
      <p:bldP spid="21" grpId="0" animBg="1"/>
      <p:bldP spid="22" grpId="0" animBg="1"/>
      <p:bldP spid="2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565510" y="350283"/>
            <a:ext cx="15449743" cy="17649864"/>
          </a:xfrm>
        </p:spPr>
      </p:pic>
      <p:sp>
        <p:nvSpPr>
          <p:cNvPr id="7" name="TextBox 11"/>
          <p:cNvSpPr txBox="1"/>
          <p:nvPr/>
        </p:nvSpPr>
        <p:spPr>
          <a:xfrm>
            <a:off x="10209401" y="18044959"/>
            <a:ext cx="4479110" cy="1939249"/>
          </a:xfrm>
          <a:prstGeom prst="rect">
            <a:avLst/>
          </a:prstGeom>
          <a:noFill/>
        </p:spPr>
        <p:txBody>
          <a:bodyPr wrap="none" rtlCol="0">
            <a:spAutoFit/>
          </a:bodyPr>
          <a:lstStyle/>
          <a:p>
            <a:pPr algn="ctr" defTabSz="2743566"/>
            <a:r>
              <a:rPr lang="en-US" sz="6001" b="1" i="1" dirty="0">
                <a:solidFill>
                  <a:prstClr val="black"/>
                </a:solidFill>
              </a:rPr>
              <a:t>Clustering of </a:t>
            </a:r>
            <a:br>
              <a:rPr lang="en-US" sz="6001" b="1" i="1" dirty="0">
                <a:solidFill>
                  <a:prstClr val="black"/>
                </a:solidFill>
              </a:rPr>
            </a:br>
            <a:r>
              <a:rPr lang="en-US" sz="6001" b="1" i="1" dirty="0">
                <a:solidFill>
                  <a:prstClr val="black"/>
                </a:solidFill>
              </a:rPr>
              <a:t>mRNA Data</a:t>
            </a:r>
          </a:p>
        </p:txBody>
      </p:sp>
      <p:sp>
        <p:nvSpPr>
          <p:cNvPr id="8" name="TextBox 11"/>
          <p:cNvSpPr txBox="1"/>
          <p:nvPr/>
        </p:nvSpPr>
        <p:spPr>
          <a:xfrm>
            <a:off x="21604750" y="18044959"/>
            <a:ext cx="6886821" cy="1939249"/>
          </a:xfrm>
          <a:prstGeom prst="rect">
            <a:avLst/>
          </a:prstGeom>
          <a:noFill/>
        </p:spPr>
        <p:txBody>
          <a:bodyPr wrap="none" rtlCol="0">
            <a:spAutoFit/>
          </a:bodyPr>
          <a:lstStyle/>
          <a:p>
            <a:pPr algn="ctr" defTabSz="2743566"/>
            <a:r>
              <a:rPr lang="en-US" sz="6001" b="1" i="1" dirty="0">
                <a:solidFill>
                  <a:prstClr val="black"/>
                </a:solidFill>
              </a:rPr>
              <a:t>Stratification on </a:t>
            </a:r>
            <a:br>
              <a:rPr lang="en-US" sz="6001" b="1" i="1" dirty="0">
                <a:solidFill>
                  <a:prstClr val="black"/>
                </a:solidFill>
              </a:rPr>
            </a:br>
            <a:r>
              <a:rPr lang="en-US" sz="6001" b="1" i="1" dirty="0">
                <a:solidFill>
                  <a:prstClr val="black"/>
                </a:solidFill>
              </a:rPr>
              <a:t>Copy Number Status</a:t>
            </a:r>
          </a:p>
        </p:txBody>
      </p:sp>
      <p:sp>
        <p:nvSpPr>
          <p:cNvPr id="10" name="TextBox 11"/>
          <p:cNvSpPr txBox="1"/>
          <p:nvPr/>
        </p:nvSpPr>
        <p:spPr>
          <a:xfrm>
            <a:off x="15663817" y="13530958"/>
            <a:ext cx="7280839" cy="1015791"/>
          </a:xfrm>
          <a:prstGeom prst="rect">
            <a:avLst/>
          </a:prstGeom>
          <a:noFill/>
        </p:spPr>
        <p:txBody>
          <a:bodyPr wrap="none" rtlCol="0">
            <a:spAutoFit/>
          </a:bodyPr>
          <a:lstStyle/>
          <a:p>
            <a:pPr algn="ctr" defTabSz="2743566"/>
            <a:r>
              <a:rPr lang="en-US" sz="6001" b="1" i="1" dirty="0">
                <a:solidFill>
                  <a:prstClr val="black"/>
                </a:solidFill>
                <a:effectLst>
                  <a:glow rad="101600">
                    <a:prstClr val="white">
                      <a:alpha val="60000"/>
                    </a:prstClr>
                  </a:glow>
                </a:effectLst>
              </a:rPr>
              <a:t>Many shared Patients</a:t>
            </a:r>
          </a:p>
        </p:txBody>
      </p:sp>
      <p:sp>
        <p:nvSpPr>
          <p:cNvPr id="2" name="Footer Placeholder 1"/>
          <p:cNvSpPr>
            <a:spLocks noGrp="1"/>
          </p:cNvSpPr>
          <p:nvPr>
            <p:ph type="ftr" sz="quarter" idx="11"/>
          </p:nvPr>
        </p:nvSpPr>
        <p:spPr/>
        <p:txBody>
          <a:bodyPr/>
          <a:lstStyle/>
          <a:p>
            <a:pPr algn="l"/>
            <a:endParaRPr lang="en-US" dirty="0">
              <a:solidFill>
                <a:prstClr val="black"/>
              </a:solidFill>
            </a:endParaRPr>
          </a:p>
        </p:txBody>
      </p:sp>
    </p:spTree>
    <p:extLst>
      <p:ext uri="{BB962C8B-B14F-4D97-AF65-F5344CB8AC3E}">
        <p14:creationId xmlns:p14="http://schemas.microsoft.com/office/powerpoint/2010/main" val="2573617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4"/>
          <p:cNvSpPr/>
          <p:nvPr/>
        </p:nvSpPr>
        <p:spPr>
          <a:xfrm>
            <a:off x="11578395" y="4250411"/>
            <a:ext cx="5430782" cy="1627685"/>
          </a:xfrm>
          <a:custGeom>
            <a:avLst/>
            <a:gdLst>
              <a:gd name="connsiteX0" fmla="*/ 0 w 1800225"/>
              <a:gd name="connsiteY0" fmla="*/ 0 h 438150"/>
              <a:gd name="connsiteX1" fmla="*/ 1800225 w 1800225"/>
              <a:gd name="connsiteY1" fmla="*/ 0 h 438150"/>
              <a:gd name="connsiteX2" fmla="*/ 1800225 w 1800225"/>
              <a:gd name="connsiteY2" fmla="*/ 438150 h 438150"/>
              <a:gd name="connsiteX3" fmla="*/ 9525 w 1800225"/>
              <a:gd name="connsiteY3" fmla="*/ 438150 h 438150"/>
              <a:gd name="connsiteX4" fmla="*/ 0 w 1800225"/>
              <a:gd name="connsiteY4" fmla="*/ 0 h 438150"/>
              <a:gd name="connsiteX0" fmla="*/ 4763 w 1790700"/>
              <a:gd name="connsiteY0" fmla="*/ 14288 h 438150"/>
              <a:gd name="connsiteX1" fmla="*/ 1790700 w 1790700"/>
              <a:gd name="connsiteY1" fmla="*/ 0 h 438150"/>
              <a:gd name="connsiteX2" fmla="*/ 1790700 w 1790700"/>
              <a:gd name="connsiteY2" fmla="*/ 438150 h 438150"/>
              <a:gd name="connsiteX3" fmla="*/ 0 w 1790700"/>
              <a:gd name="connsiteY3" fmla="*/ 438150 h 438150"/>
              <a:gd name="connsiteX4" fmla="*/ 4763 w 1790700"/>
              <a:gd name="connsiteY4" fmla="*/ 14288 h 438150"/>
              <a:gd name="connsiteX0" fmla="*/ 4763 w 1790700"/>
              <a:gd name="connsiteY0" fmla="*/ 14288 h 438150"/>
              <a:gd name="connsiteX1" fmla="*/ 1790700 w 1790700"/>
              <a:gd name="connsiteY1" fmla="*/ 0 h 438150"/>
              <a:gd name="connsiteX2" fmla="*/ 1790700 w 1790700"/>
              <a:gd name="connsiteY2" fmla="*/ 438150 h 438150"/>
              <a:gd name="connsiteX3" fmla="*/ 0 w 1790700"/>
              <a:gd name="connsiteY3" fmla="*/ 438150 h 438150"/>
              <a:gd name="connsiteX4" fmla="*/ 4763 w 1790700"/>
              <a:gd name="connsiteY4" fmla="*/ 14288 h 438150"/>
              <a:gd name="connsiteX0" fmla="*/ 137 w 1800361"/>
              <a:gd name="connsiteY0" fmla="*/ 1 h 438150"/>
              <a:gd name="connsiteX1" fmla="*/ 1800361 w 1800361"/>
              <a:gd name="connsiteY1" fmla="*/ 0 h 438150"/>
              <a:gd name="connsiteX2" fmla="*/ 1800361 w 1800361"/>
              <a:gd name="connsiteY2" fmla="*/ 438150 h 438150"/>
              <a:gd name="connsiteX3" fmla="*/ 9661 w 1800361"/>
              <a:gd name="connsiteY3" fmla="*/ 438150 h 438150"/>
              <a:gd name="connsiteX4" fmla="*/ 137 w 1800361"/>
              <a:gd name="connsiteY4" fmla="*/ 1 h 438150"/>
              <a:gd name="connsiteX0" fmla="*/ 4764 w 1804988"/>
              <a:gd name="connsiteY0" fmla="*/ 1 h 438150"/>
              <a:gd name="connsiteX1" fmla="*/ 1804988 w 1804988"/>
              <a:gd name="connsiteY1" fmla="*/ 0 h 438150"/>
              <a:gd name="connsiteX2" fmla="*/ 1804988 w 1804988"/>
              <a:gd name="connsiteY2" fmla="*/ 438150 h 438150"/>
              <a:gd name="connsiteX3" fmla="*/ 0 w 1804988"/>
              <a:gd name="connsiteY3" fmla="*/ 438150 h 438150"/>
              <a:gd name="connsiteX4" fmla="*/ 4764 w 1804988"/>
              <a:gd name="connsiteY4" fmla="*/ 1 h 438150"/>
              <a:gd name="connsiteX0" fmla="*/ 212 w 1800436"/>
              <a:gd name="connsiteY0" fmla="*/ 1 h 438150"/>
              <a:gd name="connsiteX1" fmla="*/ 1800436 w 1800436"/>
              <a:gd name="connsiteY1" fmla="*/ 0 h 438150"/>
              <a:gd name="connsiteX2" fmla="*/ 1800436 w 1800436"/>
              <a:gd name="connsiteY2" fmla="*/ 438150 h 438150"/>
              <a:gd name="connsiteX3" fmla="*/ 4973 w 1800436"/>
              <a:gd name="connsiteY3" fmla="*/ 438150 h 438150"/>
              <a:gd name="connsiteX4" fmla="*/ 212 w 1800436"/>
              <a:gd name="connsiteY4" fmla="*/ 1 h 438150"/>
              <a:gd name="connsiteX0" fmla="*/ 458 w 1800682"/>
              <a:gd name="connsiteY0" fmla="*/ 1 h 438150"/>
              <a:gd name="connsiteX1" fmla="*/ 1800682 w 1800682"/>
              <a:gd name="connsiteY1" fmla="*/ 0 h 438150"/>
              <a:gd name="connsiteX2" fmla="*/ 1800682 w 1800682"/>
              <a:gd name="connsiteY2" fmla="*/ 438150 h 438150"/>
              <a:gd name="connsiteX3" fmla="*/ 457 w 1800682"/>
              <a:gd name="connsiteY3" fmla="*/ 433388 h 438150"/>
              <a:gd name="connsiteX4" fmla="*/ 458 w 1800682"/>
              <a:gd name="connsiteY4" fmla="*/ 1 h 438150"/>
              <a:gd name="connsiteX0" fmla="*/ 458 w 1810207"/>
              <a:gd name="connsiteY0" fmla="*/ 1 h 433388"/>
              <a:gd name="connsiteX1" fmla="*/ 1800682 w 1810207"/>
              <a:gd name="connsiteY1" fmla="*/ 0 h 433388"/>
              <a:gd name="connsiteX2" fmla="*/ 1810207 w 1810207"/>
              <a:gd name="connsiteY2" fmla="*/ 428625 h 433388"/>
              <a:gd name="connsiteX3" fmla="*/ 457 w 1810207"/>
              <a:gd name="connsiteY3" fmla="*/ 433388 h 433388"/>
              <a:gd name="connsiteX4" fmla="*/ 458 w 1810207"/>
              <a:gd name="connsiteY4" fmla="*/ 1 h 433388"/>
              <a:gd name="connsiteX0" fmla="*/ 458 w 1814970"/>
              <a:gd name="connsiteY0" fmla="*/ 0 h 433387"/>
              <a:gd name="connsiteX1" fmla="*/ 1814970 w 1814970"/>
              <a:gd name="connsiteY1" fmla="*/ 4761 h 433387"/>
              <a:gd name="connsiteX2" fmla="*/ 1810207 w 1814970"/>
              <a:gd name="connsiteY2" fmla="*/ 428624 h 433387"/>
              <a:gd name="connsiteX3" fmla="*/ 457 w 1814970"/>
              <a:gd name="connsiteY3" fmla="*/ 433387 h 433387"/>
              <a:gd name="connsiteX4" fmla="*/ 458 w 1814970"/>
              <a:gd name="connsiteY4" fmla="*/ 0 h 433387"/>
              <a:gd name="connsiteX0" fmla="*/ 458 w 1814970"/>
              <a:gd name="connsiteY0" fmla="*/ 0 h 433387"/>
              <a:gd name="connsiteX1" fmla="*/ 1814970 w 1814970"/>
              <a:gd name="connsiteY1" fmla="*/ 4761 h 433387"/>
              <a:gd name="connsiteX2" fmla="*/ 1810207 w 1814970"/>
              <a:gd name="connsiteY2" fmla="*/ 419099 h 433387"/>
              <a:gd name="connsiteX3" fmla="*/ 457 w 1814970"/>
              <a:gd name="connsiteY3" fmla="*/ 433387 h 433387"/>
              <a:gd name="connsiteX4" fmla="*/ 458 w 1814970"/>
              <a:gd name="connsiteY4" fmla="*/ 0 h 433387"/>
              <a:gd name="connsiteX0" fmla="*/ 458 w 1820016"/>
              <a:gd name="connsiteY0" fmla="*/ 0 h 433387"/>
              <a:gd name="connsiteX1" fmla="*/ 1814970 w 1820016"/>
              <a:gd name="connsiteY1" fmla="*/ 4761 h 433387"/>
              <a:gd name="connsiteX2" fmla="*/ 1819807 w 1820016"/>
              <a:gd name="connsiteY2" fmla="*/ 400049 h 433387"/>
              <a:gd name="connsiteX3" fmla="*/ 457 w 1820016"/>
              <a:gd name="connsiteY3" fmla="*/ 433387 h 433387"/>
              <a:gd name="connsiteX4" fmla="*/ 458 w 1820016"/>
              <a:gd name="connsiteY4" fmla="*/ 0 h 433387"/>
              <a:gd name="connsiteX0" fmla="*/ 458 w 1820016"/>
              <a:gd name="connsiteY0" fmla="*/ 4048 h 437435"/>
              <a:gd name="connsiteX1" fmla="*/ 1814970 w 1820016"/>
              <a:gd name="connsiteY1" fmla="*/ 0 h 437435"/>
              <a:gd name="connsiteX2" fmla="*/ 1819807 w 1820016"/>
              <a:gd name="connsiteY2" fmla="*/ 404097 h 437435"/>
              <a:gd name="connsiteX3" fmla="*/ 457 w 1820016"/>
              <a:gd name="connsiteY3" fmla="*/ 437435 h 437435"/>
              <a:gd name="connsiteX4" fmla="*/ 458 w 1820016"/>
              <a:gd name="connsiteY4" fmla="*/ 4048 h 437435"/>
              <a:gd name="connsiteX0" fmla="*/ 127 w 1830340"/>
              <a:gd name="connsiteY0" fmla="*/ 0 h 437792"/>
              <a:gd name="connsiteX1" fmla="*/ 1825294 w 1830340"/>
              <a:gd name="connsiteY1" fmla="*/ 357 h 437792"/>
              <a:gd name="connsiteX2" fmla="*/ 1830131 w 1830340"/>
              <a:gd name="connsiteY2" fmla="*/ 404454 h 437792"/>
              <a:gd name="connsiteX3" fmla="*/ 10781 w 1830340"/>
              <a:gd name="connsiteY3" fmla="*/ 437792 h 437792"/>
              <a:gd name="connsiteX4" fmla="*/ 127 w 1830340"/>
              <a:gd name="connsiteY4" fmla="*/ 0 h 437792"/>
              <a:gd name="connsiteX0" fmla="*/ 189 w 1825601"/>
              <a:gd name="connsiteY0" fmla="*/ 0 h 441760"/>
              <a:gd name="connsiteX1" fmla="*/ 1820555 w 1825601"/>
              <a:gd name="connsiteY1" fmla="*/ 4325 h 441760"/>
              <a:gd name="connsiteX2" fmla="*/ 1825392 w 1825601"/>
              <a:gd name="connsiteY2" fmla="*/ 408422 h 441760"/>
              <a:gd name="connsiteX3" fmla="*/ 6042 w 1825601"/>
              <a:gd name="connsiteY3" fmla="*/ 441760 h 441760"/>
              <a:gd name="connsiteX4" fmla="*/ 189 w 1825601"/>
              <a:gd name="connsiteY4" fmla="*/ 0 h 441760"/>
              <a:gd name="connsiteX0" fmla="*/ 363 w 1825775"/>
              <a:gd name="connsiteY0" fmla="*/ 0 h 437792"/>
              <a:gd name="connsiteX1" fmla="*/ 1820729 w 1825775"/>
              <a:gd name="connsiteY1" fmla="*/ 4325 h 437792"/>
              <a:gd name="connsiteX2" fmla="*/ 1825566 w 1825775"/>
              <a:gd name="connsiteY2" fmla="*/ 408422 h 437792"/>
              <a:gd name="connsiteX3" fmla="*/ 1417 w 1825775"/>
              <a:gd name="connsiteY3" fmla="*/ 437792 h 437792"/>
              <a:gd name="connsiteX4" fmla="*/ 363 w 1825775"/>
              <a:gd name="connsiteY4" fmla="*/ 0 h 437792"/>
              <a:gd name="connsiteX0" fmla="*/ 363 w 1820729"/>
              <a:gd name="connsiteY0" fmla="*/ 0 h 440172"/>
              <a:gd name="connsiteX1" fmla="*/ 1820729 w 1820729"/>
              <a:gd name="connsiteY1" fmla="*/ 4325 h 440172"/>
              <a:gd name="connsiteX2" fmla="*/ 1815966 w 1820729"/>
              <a:gd name="connsiteY2" fmla="*/ 440172 h 440172"/>
              <a:gd name="connsiteX3" fmla="*/ 1417 w 1820729"/>
              <a:gd name="connsiteY3" fmla="*/ 437792 h 440172"/>
              <a:gd name="connsiteX4" fmla="*/ 363 w 1820729"/>
              <a:gd name="connsiteY4" fmla="*/ 0 h 440172"/>
              <a:gd name="connsiteX0" fmla="*/ 363 w 1825776"/>
              <a:gd name="connsiteY0" fmla="*/ 0 h 440172"/>
              <a:gd name="connsiteX1" fmla="*/ 1820729 w 1825776"/>
              <a:gd name="connsiteY1" fmla="*/ 4325 h 440172"/>
              <a:gd name="connsiteX2" fmla="*/ 1825567 w 1825776"/>
              <a:gd name="connsiteY2" fmla="*/ 440172 h 440172"/>
              <a:gd name="connsiteX3" fmla="*/ 1417 w 1825776"/>
              <a:gd name="connsiteY3" fmla="*/ 437792 h 440172"/>
              <a:gd name="connsiteX4" fmla="*/ 363 w 1825776"/>
              <a:gd name="connsiteY4" fmla="*/ 0 h 440172"/>
              <a:gd name="connsiteX0" fmla="*/ 363 w 1820729"/>
              <a:gd name="connsiteY0" fmla="*/ 0 h 437792"/>
              <a:gd name="connsiteX1" fmla="*/ 1820729 w 1820729"/>
              <a:gd name="connsiteY1" fmla="*/ 4325 h 437792"/>
              <a:gd name="connsiteX2" fmla="*/ 1815967 w 1820729"/>
              <a:gd name="connsiteY2" fmla="*/ 428265 h 437792"/>
              <a:gd name="connsiteX3" fmla="*/ 1417 w 1820729"/>
              <a:gd name="connsiteY3" fmla="*/ 437792 h 437792"/>
              <a:gd name="connsiteX4" fmla="*/ 363 w 1820729"/>
              <a:gd name="connsiteY4" fmla="*/ 0 h 437792"/>
              <a:gd name="connsiteX0" fmla="*/ 363 w 1821221"/>
              <a:gd name="connsiteY0" fmla="*/ 0 h 440172"/>
              <a:gd name="connsiteX1" fmla="*/ 1820729 w 1821221"/>
              <a:gd name="connsiteY1" fmla="*/ 4325 h 440172"/>
              <a:gd name="connsiteX2" fmla="*/ 1820768 w 1821221"/>
              <a:gd name="connsiteY2" fmla="*/ 440172 h 440172"/>
              <a:gd name="connsiteX3" fmla="*/ 1417 w 1821221"/>
              <a:gd name="connsiteY3" fmla="*/ 437792 h 440172"/>
              <a:gd name="connsiteX4" fmla="*/ 363 w 1821221"/>
              <a:gd name="connsiteY4" fmla="*/ 0 h 440172"/>
              <a:gd name="connsiteX0" fmla="*/ 363 w 1820729"/>
              <a:gd name="connsiteY0" fmla="*/ 0 h 437792"/>
              <a:gd name="connsiteX1" fmla="*/ 1820729 w 1820729"/>
              <a:gd name="connsiteY1" fmla="*/ 4325 h 437792"/>
              <a:gd name="connsiteX2" fmla="*/ 1811168 w 1820729"/>
              <a:gd name="connsiteY2" fmla="*/ 436203 h 437792"/>
              <a:gd name="connsiteX3" fmla="*/ 1417 w 1820729"/>
              <a:gd name="connsiteY3" fmla="*/ 437792 h 437792"/>
              <a:gd name="connsiteX4" fmla="*/ 363 w 1820729"/>
              <a:gd name="connsiteY4" fmla="*/ 0 h 437792"/>
              <a:gd name="connsiteX0" fmla="*/ 363 w 1815929"/>
              <a:gd name="connsiteY0" fmla="*/ 0 h 437792"/>
              <a:gd name="connsiteX1" fmla="*/ 1815929 w 1815929"/>
              <a:gd name="connsiteY1" fmla="*/ 356 h 437792"/>
              <a:gd name="connsiteX2" fmla="*/ 1811168 w 1815929"/>
              <a:gd name="connsiteY2" fmla="*/ 436203 h 437792"/>
              <a:gd name="connsiteX3" fmla="*/ 1417 w 1815929"/>
              <a:gd name="connsiteY3" fmla="*/ 437792 h 437792"/>
              <a:gd name="connsiteX4" fmla="*/ 363 w 1815929"/>
              <a:gd name="connsiteY4" fmla="*/ 0 h 437792"/>
              <a:gd name="connsiteX0" fmla="*/ 363 w 1815929"/>
              <a:gd name="connsiteY0" fmla="*/ 0 h 445730"/>
              <a:gd name="connsiteX1" fmla="*/ 1815929 w 1815929"/>
              <a:gd name="connsiteY1" fmla="*/ 356 h 445730"/>
              <a:gd name="connsiteX2" fmla="*/ 1811168 w 1815929"/>
              <a:gd name="connsiteY2" fmla="*/ 436203 h 445730"/>
              <a:gd name="connsiteX3" fmla="*/ 1417 w 1815929"/>
              <a:gd name="connsiteY3" fmla="*/ 445730 h 445730"/>
              <a:gd name="connsiteX4" fmla="*/ 363 w 1815929"/>
              <a:gd name="connsiteY4" fmla="*/ 0 h 445730"/>
              <a:gd name="connsiteX0" fmla="*/ 363 w 1815929"/>
              <a:gd name="connsiteY0" fmla="*/ 0 h 449698"/>
              <a:gd name="connsiteX1" fmla="*/ 1815929 w 1815929"/>
              <a:gd name="connsiteY1" fmla="*/ 4324 h 449698"/>
              <a:gd name="connsiteX2" fmla="*/ 1811168 w 1815929"/>
              <a:gd name="connsiteY2" fmla="*/ 440171 h 449698"/>
              <a:gd name="connsiteX3" fmla="*/ 1417 w 1815929"/>
              <a:gd name="connsiteY3" fmla="*/ 449698 h 449698"/>
              <a:gd name="connsiteX4" fmla="*/ 363 w 1815929"/>
              <a:gd name="connsiteY4" fmla="*/ 0 h 449698"/>
              <a:gd name="connsiteX0" fmla="*/ 3747 w 1819313"/>
              <a:gd name="connsiteY0" fmla="*/ 0 h 449698"/>
              <a:gd name="connsiteX1" fmla="*/ 1819313 w 1819313"/>
              <a:gd name="connsiteY1" fmla="*/ 4324 h 449698"/>
              <a:gd name="connsiteX2" fmla="*/ 1814552 w 1819313"/>
              <a:gd name="connsiteY2" fmla="*/ 440171 h 449698"/>
              <a:gd name="connsiteX3" fmla="*/ 0 w 1819313"/>
              <a:gd name="connsiteY3" fmla="*/ 449698 h 449698"/>
              <a:gd name="connsiteX4" fmla="*/ 3747 w 1819313"/>
              <a:gd name="connsiteY4" fmla="*/ 0 h 449698"/>
              <a:gd name="connsiteX0" fmla="*/ 3747 w 1819313"/>
              <a:gd name="connsiteY0" fmla="*/ 0 h 449698"/>
              <a:gd name="connsiteX1" fmla="*/ 1819313 w 1819313"/>
              <a:gd name="connsiteY1" fmla="*/ 4324 h 449698"/>
              <a:gd name="connsiteX2" fmla="*/ 1814553 w 1819313"/>
              <a:gd name="connsiteY2" fmla="*/ 444140 h 449698"/>
              <a:gd name="connsiteX3" fmla="*/ 0 w 1819313"/>
              <a:gd name="connsiteY3" fmla="*/ 449698 h 449698"/>
              <a:gd name="connsiteX4" fmla="*/ 3747 w 1819313"/>
              <a:gd name="connsiteY4" fmla="*/ 0 h 449698"/>
              <a:gd name="connsiteX0" fmla="*/ 3747 w 1824363"/>
              <a:gd name="connsiteY0" fmla="*/ 0 h 456045"/>
              <a:gd name="connsiteX1" fmla="*/ 1819313 w 1824363"/>
              <a:gd name="connsiteY1" fmla="*/ 4324 h 456045"/>
              <a:gd name="connsiteX2" fmla="*/ 1824154 w 1824363"/>
              <a:gd name="connsiteY2" fmla="*/ 456045 h 456045"/>
              <a:gd name="connsiteX3" fmla="*/ 0 w 1824363"/>
              <a:gd name="connsiteY3" fmla="*/ 449698 h 456045"/>
              <a:gd name="connsiteX4" fmla="*/ 3747 w 1824363"/>
              <a:gd name="connsiteY4" fmla="*/ 0 h 456045"/>
              <a:gd name="connsiteX0" fmla="*/ 3747 w 1819313"/>
              <a:gd name="connsiteY0" fmla="*/ 0 h 452076"/>
              <a:gd name="connsiteX1" fmla="*/ 1819313 w 1819313"/>
              <a:gd name="connsiteY1" fmla="*/ 4324 h 452076"/>
              <a:gd name="connsiteX2" fmla="*/ 1809753 w 1819313"/>
              <a:gd name="connsiteY2" fmla="*/ 452076 h 452076"/>
              <a:gd name="connsiteX3" fmla="*/ 0 w 1819313"/>
              <a:gd name="connsiteY3" fmla="*/ 449698 h 452076"/>
              <a:gd name="connsiteX4" fmla="*/ 3747 w 1819313"/>
              <a:gd name="connsiteY4" fmla="*/ 0 h 452076"/>
              <a:gd name="connsiteX0" fmla="*/ 3747 w 1819313"/>
              <a:gd name="connsiteY0" fmla="*/ 0 h 456044"/>
              <a:gd name="connsiteX1" fmla="*/ 1819313 w 1819313"/>
              <a:gd name="connsiteY1" fmla="*/ 4324 h 456044"/>
              <a:gd name="connsiteX2" fmla="*/ 1814554 w 1819313"/>
              <a:gd name="connsiteY2" fmla="*/ 456044 h 456044"/>
              <a:gd name="connsiteX3" fmla="*/ 0 w 1819313"/>
              <a:gd name="connsiteY3" fmla="*/ 449698 h 456044"/>
              <a:gd name="connsiteX4" fmla="*/ 3747 w 1819313"/>
              <a:gd name="connsiteY4" fmla="*/ 0 h 456044"/>
              <a:gd name="connsiteX0" fmla="*/ 3747 w 1824363"/>
              <a:gd name="connsiteY0" fmla="*/ 0 h 452076"/>
              <a:gd name="connsiteX1" fmla="*/ 1819313 w 1824363"/>
              <a:gd name="connsiteY1" fmla="*/ 4324 h 452076"/>
              <a:gd name="connsiteX2" fmla="*/ 1824154 w 1824363"/>
              <a:gd name="connsiteY2" fmla="*/ 452076 h 452076"/>
              <a:gd name="connsiteX3" fmla="*/ 0 w 1824363"/>
              <a:gd name="connsiteY3" fmla="*/ 449698 h 452076"/>
              <a:gd name="connsiteX4" fmla="*/ 3747 w 1824363"/>
              <a:gd name="connsiteY4" fmla="*/ 0 h 452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4363" h="452076">
                <a:moveTo>
                  <a:pt x="3747" y="0"/>
                </a:moveTo>
                <a:lnTo>
                  <a:pt x="1819313" y="4324"/>
                </a:lnTo>
                <a:cubicBezTo>
                  <a:pt x="1817725" y="145612"/>
                  <a:pt x="1825742" y="310788"/>
                  <a:pt x="1824154" y="452076"/>
                </a:cubicBezTo>
                <a:lnTo>
                  <a:pt x="0" y="449698"/>
                </a:lnTo>
                <a:cubicBezTo>
                  <a:pt x="1588" y="308411"/>
                  <a:pt x="2159" y="141287"/>
                  <a:pt x="3747" y="0"/>
                </a:cubicBezTo>
                <a:close/>
              </a:path>
            </a:pathLst>
          </a:custGeom>
          <a:solidFill>
            <a:srgbClr val="B8B8B8"/>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endParaRPr lang="en-US" sz="5401" dirty="0">
              <a:solidFill>
                <a:prstClr val="white"/>
              </a:solidFill>
            </a:endParaRPr>
          </a:p>
        </p:txBody>
      </p:sp>
      <p:sp>
        <p:nvSpPr>
          <p:cNvPr id="2" name="Title 1"/>
          <p:cNvSpPr>
            <a:spLocks noGrp="1"/>
          </p:cNvSpPr>
          <p:nvPr>
            <p:ph type="title"/>
          </p:nvPr>
        </p:nvSpPr>
        <p:spPr/>
        <p:txBody>
          <a:bodyPr>
            <a:normAutofit/>
          </a:bodyPr>
          <a:lstStyle/>
          <a:p>
            <a:r>
              <a:rPr lang="en-US" dirty="0" smtClean="0"/>
              <a:t>Other Data – Same Stratification</a:t>
            </a:r>
            <a:endParaRPr lang="en-US" noProof="0" dirty="0"/>
          </a:p>
        </p:txBody>
      </p:sp>
      <p:grpSp>
        <p:nvGrpSpPr>
          <p:cNvPr id="5" name="Group 4" descr="Down:  Group 50"/>
          <p:cNvGrpSpPr/>
          <p:nvPr/>
        </p:nvGrpSpPr>
        <p:grpSpPr>
          <a:xfrm>
            <a:off x="7265707" y="4252036"/>
            <a:ext cx="4330662" cy="13454904"/>
            <a:chOff x="6657026" y="1561356"/>
            <a:chExt cx="1443366" cy="3736987"/>
          </a:xfrm>
        </p:grpSpPr>
        <p:sp>
          <p:nvSpPr>
            <p:cNvPr id="6" name="Rectangle 5"/>
            <p:cNvSpPr/>
            <p:nvPr/>
          </p:nvSpPr>
          <p:spPr>
            <a:xfrm>
              <a:off x="6660226" y="1561356"/>
              <a:ext cx="1436960" cy="1080120"/>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de-AT" sz="5401" dirty="0">
                  <a:solidFill>
                    <a:prstClr val="white"/>
                  </a:solidFill>
                </a:rPr>
                <a:t>Cluster A1</a:t>
              </a:r>
              <a:endParaRPr lang="en-US" sz="5401" dirty="0">
                <a:solidFill>
                  <a:prstClr val="white"/>
                </a:solidFill>
              </a:endParaRPr>
            </a:p>
          </p:txBody>
        </p:sp>
        <p:sp>
          <p:nvSpPr>
            <p:cNvPr id="7" name="Rectangle 6"/>
            <p:cNvSpPr/>
            <p:nvPr/>
          </p:nvSpPr>
          <p:spPr>
            <a:xfrm>
              <a:off x="6657026" y="2893511"/>
              <a:ext cx="1436954" cy="1620180"/>
            </a:xfrm>
            <a:prstGeom prst="rect">
              <a:avLst/>
            </a:prstGeom>
            <a:solidFill>
              <a:srgbClr val="E34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de-AT" sz="5401" dirty="0">
                  <a:solidFill>
                    <a:prstClr val="white"/>
                  </a:solidFill>
                </a:rPr>
                <a:t>Cluster A2</a:t>
              </a:r>
              <a:endParaRPr lang="en-US" sz="5401" dirty="0">
                <a:solidFill>
                  <a:prstClr val="white"/>
                </a:solidFill>
              </a:endParaRPr>
            </a:p>
          </p:txBody>
        </p:sp>
        <p:sp>
          <p:nvSpPr>
            <p:cNvPr id="8" name="Rectangle 7"/>
            <p:cNvSpPr/>
            <p:nvPr/>
          </p:nvSpPr>
          <p:spPr>
            <a:xfrm>
              <a:off x="6657026" y="4758283"/>
              <a:ext cx="1443366" cy="540060"/>
            </a:xfrm>
            <a:prstGeom prst="rect">
              <a:avLst/>
            </a:prstGeom>
            <a:solidFill>
              <a:srgbClr val="FDBB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de-AT" sz="5401" dirty="0">
                  <a:solidFill>
                    <a:prstClr val="white"/>
                  </a:solidFill>
                </a:rPr>
                <a:t>Cluster A3</a:t>
              </a:r>
              <a:endParaRPr lang="en-US" sz="5401" dirty="0">
                <a:solidFill>
                  <a:prstClr val="white"/>
                </a:solidFill>
              </a:endParaRPr>
            </a:p>
          </p:txBody>
        </p:sp>
      </p:grpSp>
      <p:grpSp>
        <p:nvGrpSpPr>
          <p:cNvPr id="9" name="Group 8" descr="Down:  Group 50"/>
          <p:cNvGrpSpPr/>
          <p:nvPr/>
        </p:nvGrpSpPr>
        <p:grpSpPr>
          <a:xfrm>
            <a:off x="16983981" y="4255695"/>
            <a:ext cx="2155721" cy="13422671"/>
            <a:chOff x="6657026" y="1571707"/>
            <a:chExt cx="1440159" cy="3189719"/>
          </a:xfrm>
        </p:grpSpPr>
        <p:sp>
          <p:nvSpPr>
            <p:cNvPr id="10" name="Rectangle 9"/>
            <p:cNvSpPr/>
            <p:nvPr/>
          </p:nvSpPr>
          <p:spPr>
            <a:xfrm>
              <a:off x="6660225" y="1571707"/>
              <a:ext cx="1436960" cy="585377"/>
            </a:xfrm>
            <a:prstGeom prst="rect">
              <a:avLst/>
            </a:prstGeom>
            <a:solidFill>
              <a:srgbClr val="0851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de-AT" sz="5401" dirty="0">
                  <a:solidFill>
                    <a:prstClr val="white"/>
                  </a:solidFill>
                </a:rPr>
                <a:t>B1</a:t>
              </a:r>
              <a:endParaRPr lang="en-US" sz="5401" dirty="0">
                <a:solidFill>
                  <a:prstClr val="white"/>
                </a:solidFill>
              </a:endParaRPr>
            </a:p>
          </p:txBody>
        </p:sp>
        <p:sp>
          <p:nvSpPr>
            <p:cNvPr id="11" name="Rectangle 10"/>
            <p:cNvSpPr/>
            <p:nvPr/>
          </p:nvSpPr>
          <p:spPr>
            <a:xfrm>
              <a:off x="6657026" y="2425452"/>
              <a:ext cx="1436955" cy="2335974"/>
            </a:xfrm>
            <a:prstGeom prst="rect">
              <a:avLst/>
            </a:prstGeom>
            <a:solidFill>
              <a:srgbClr val="6BA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de-AT" sz="5401" dirty="0">
                  <a:solidFill>
                    <a:prstClr val="white"/>
                  </a:solidFill>
                </a:rPr>
                <a:t>B2</a:t>
              </a:r>
              <a:endParaRPr lang="en-US" sz="5401" dirty="0">
                <a:solidFill>
                  <a:prstClr val="white"/>
                </a:solidFill>
              </a:endParaRPr>
            </a:p>
          </p:txBody>
        </p:sp>
      </p:grpSp>
      <p:sp>
        <p:nvSpPr>
          <p:cNvPr id="3" name="TextBox 2"/>
          <p:cNvSpPr txBox="1"/>
          <p:nvPr/>
        </p:nvSpPr>
        <p:spPr>
          <a:xfrm>
            <a:off x="7553348" y="17981636"/>
            <a:ext cx="3637534" cy="1754583"/>
          </a:xfrm>
          <a:prstGeom prst="rect">
            <a:avLst/>
          </a:prstGeom>
          <a:noFill/>
        </p:spPr>
        <p:txBody>
          <a:bodyPr wrap="none" rtlCol="0">
            <a:spAutoFit/>
          </a:bodyPr>
          <a:lstStyle/>
          <a:p>
            <a:pPr algn="ctr" defTabSz="2743566"/>
            <a:r>
              <a:rPr lang="en-US" sz="5401" dirty="0">
                <a:solidFill>
                  <a:prstClr val="black"/>
                </a:solidFill>
              </a:rPr>
              <a:t>Tabular</a:t>
            </a:r>
            <a:br>
              <a:rPr lang="en-US" sz="5401" dirty="0">
                <a:solidFill>
                  <a:prstClr val="black"/>
                </a:solidFill>
              </a:rPr>
            </a:br>
            <a:r>
              <a:rPr lang="en-US" sz="5401" dirty="0">
                <a:solidFill>
                  <a:prstClr val="black"/>
                </a:solidFill>
              </a:rPr>
              <a:t>e.g., mRNA</a:t>
            </a:r>
          </a:p>
        </p:txBody>
      </p:sp>
      <p:sp>
        <p:nvSpPr>
          <p:cNvPr id="17" name="TextBox 16"/>
          <p:cNvSpPr txBox="1"/>
          <p:nvPr/>
        </p:nvSpPr>
        <p:spPr>
          <a:xfrm>
            <a:off x="15033084" y="17981636"/>
            <a:ext cx="6548588" cy="1754583"/>
          </a:xfrm>
          <a:prstGeom prst="rect">
            <a:avLst/>
          </a:prstGeom>
          <a:noFill/>
        </p:spPr>
        <p:txBody>
          <a:bodyPr wrap="none" rtlCol="0">
            <a:spAutoFit/>
          </a:bodyPr>
          <a:lstStyle/>
          <a:p>
            <a:pPr algn="ctr" defTabSz="2743566"/>
            <a:r>
              <a:rPr lang="en-US" sz="5401" dirty="0">
                <a:solidFill>
                  <a:prstClr val="black"/>
                </a:solidFill>
              </a:rPr>
              <a:t>Categorical,</a:t>
            </a:r>
          </a:p>
          <a:p>
            <a:pPr algn="ctr" defTabSz="2743566"/>
            <a:r>
              <a:rPr lang="en-US" sz="5401" dirty="0">
                <a:solidFill>
                  <a:prstClr val="black"/>
                </a:solidFill>
              </a:rPr>
              <a:t>e.g., mutation status</a:t>
            </a:r>
          </a:p>
        </p:txBody>
      </p:sp>
      <p:sp>
        <p:nvSpPr>
          <p:cNvPr id="20" name="Freeform 19"/>
          <p:cNvSpPr/>
          <p:nvPr/>
        </p:nvSpPr>
        <p:spPr>
          <a:xfrm>
            <a:off x="11566312" y="5804732"/>
            <a:ext cx="5431964" cy="4535444"/>
          </a:xfrm>
          <a:custGeom>
            <a:avLst/>
            <a:gdLst>
              <a:gd name="connsiteX0" fmla="*/ 0 w 1800225"/>
              <a:gd name="connsiteY0" fmla="*/ 0 h 438150"/>
              <a:gd name="connsiteX1" fmla="*/ 1800225 w 1800225"/>
              <a:gd name="connsiteY1" fmla="*/ 0 h 438150"/>
              <a:gd name="connsiteX2" fmla="*/ 1800225 w 1800225"/>
              <a:gd name="connsiteY2" fmla="*/ 438150 h 438150"/>
              <a:gd name="connsiteX3" fmla="*/ 9525 w 1800225"/>
              <a:gd name="connsiteY3" fmla="*/ 438150 h 438150"/>
              <a:gd name="connsiteX4" fmla="*/ 0 w 1800225"/>
              <a:gd name="connsiteY4" fmla="*/ 0 h 438150"/>
              <a:gd name="connsiteX0" fmla="*/ 0 w 1804987"/>
              <a:gd name="connsiteY0" fmla="*/ 0 h 485775"/>
              <a:gd name="connsiteX1" fmla="*/ 1804987 w 1804987"/>
              <a:gd name="connsiteY1" fmla="*/ 47625 h 485775"/>
              <a:gd name="connsiteX2" fmla="*/ 1804987 w 1804987"/>
              <a:gd name="connsiteY2" fmla="*/ 485775 h 485775"/>
              <a:gd name="connsiteX3" fmla="*/ 14287 w 1804987"/>
              <a:gd name="connsiteY3" fmla="*/ 485775 h 485775"/>
              <a:gd name="connsiteX4" fmla="*/ 0 w 1804987"/>
              <a:gd name="connsiteY4" fmla="*/ 0 h 485775"/>
              <a:gd name="connsiteX0" fmla="*/ 4763 w 1809750"/>
              <a:gd name="connsiteY0" fmla="*/ 0 h 489743"/>
              <a:gd name="connsiteX1" fmla="*/ 1809750 w 1809750"/>
              <a:gd name="connsiteY1" fmla="*/ 47625 h 489743"/>
              <a:gd name="connsiteX2" fmla="*/ 1809750 w 1809750"/>
              <a:gd name="connsiteY2" fmla="*/ 485775 h 489743"/>
              <a:gd name="connsiteX3" fmla="*/ 0 w 1809750"/>
              <a:gd name="connsiteY3" fmla="*/ 489743 h 489743"/>
              <a:gd name="connsiteX4" fmla="*/ 4763 w 1809750"/>
              <a:gd name="connsiteY4" fmla="*/ 0 h 489743"/>
              <a:gd name="connsiteX0" fmla="*/ 212 w 1805199"/>
              <a:gd name="connsiteY0" fmla="*/ 0 h 485775"/>
              <a:gd name="connsiteX1" fmla="*/ 1805199 w 1805199"/>
              <a:gd name="connsiteY1" fmla="*/ 47625 h 485775"/>
              <a:gd name="connsiteX2" fmla="*/ 1805199 w 1805199"/>
              <a:gd name="connsiteY2" fmla="*/ 485775 h 485775"/>
              <a:gd name="connsiteX3" fmla="*/ 4974 w 1805199"/>
              <a:gd name="connsiteY3" fmla="*/ 485775 h 485775"/>
              <a:gd name="connsiteX4" fmla="*/ 212 w 1805199"/>
              <a:gd name="connsiteY4" fmla="*/ 0 h 485775"/>
              <a:gd name="connsiteX0" fmla="*/ 212 w 1805199"/>
              <a:gd name="connsiteY0" fmla="*/ 0 h 1180306"/>
              <a:gd name="connsiteX1" fmla="*/ 1805199 w 1805199"/>
              <a:gd name="connsiteY1" fmla="*/ 47625 h 1180306"/>
              <a:gd name="connsiteX2" fmla="*/ 1805199 w 1805199"/>
              <a:gd name="connsiteY2" fmla="*/ 1180306 h 1180306"/>
              <a:gd name="connsiteX3" fmla="*/ 4974 w 1805199"/>
              <a:gd name="connsiteY3" fmla="*/ 485775 h 1180306"/>
              <a:gd name="connsiteX4" fmla="*/ 212 w 1805199"/>
              <a:gd name="connsiteY4" fmla="*/ 0 h 1180306"/>
              <a:gd name="connsiteX0" fmla="*/ 212 w 1805199"/>
              <a:gd name="connsiteY0" fmla="*/ 0 h 1180306"/>
              <a:gd name="connsiteX1" fmla="*/ 1800436 w 1805199"/>
              <a:gd name="connsiteY1" fmla="*/ 559593 h 1180306"/>
              <a:gd name="connsiteX2" fmla="*/ 1805199 w 1805199"/>
              <a:gd name="connsiteY2" fmla="*/ 1180306 h 1180306"/>
              <a:gd name="connsiteX3" fmla="*/ 4974 w 1805199"/>
              <a:gd name="connsiteY3" fmla="*/ 485775 h 1180306"/>
              <a:gd name="connsiteX4" fmla="*/ 212 w 1805199"/>
              <a:gd name="connsiteY4" fmla="*/ 0 h 1180306"/>
              <a:gd name="connsiteX0" fmla="*/ 212 w 1805199"/>
              <a:gd name="connsiteY0" fmla="*/ 0 h 1164431"/>
              <a:gd name="connsiteX1" fmla="*/ 1800436 w 1805199"/>
              <a:gd name="connsiteY1" fmla="*/ 559593 h 1164431"/>
              <a:gd name="connsiteX2" fmla="*/ 1805199 w 1805199"/>
              <a:gd name="connsiteY2" fmla="*/ 1164431 h 1164431"/>
              <a:gd name="connsiteX3" fmla="*/ 4974 w 1805199"/>
              <a:gd name="connsiteY3" fmla="*/ 485775 h 1164431"/>
              <a:gd name="connsiteX4" fmla="*/ 212 w 1805199"/>
              <a:gd name="connsiteY4" fmla="*/ 0 h 1164431"/>
              <a:gd name="connsiteX0" fmla="*/ 212 w 1814861"/>
              <a:gd name="connsiteY0" fmla="*/ 0 h 1164431"/>
              <a:gd name="connsiteX1" fmla="*/ 1814724 w 1814861"/>
              <a:gd name="connsiteY1" fmla="*/ 559593 h 1164431"/>
              <a:gd name="connsiteX2" fmla="*/ 1805199 w 1814861"/>
              <a:gd name="connsiteY2" fmla="*/ 1164431 h 1164431"/>
              <a:gd name="connsiteX3" fmla="*/ 4974 w 1814861"/>
              <a:gd name="connsiteY3" fmla="*/ 485775 h 1164431"/>
              <a:gd name="connsiteX4" fmla="*/ 212 w 1814861"/>
              <a:gd name="connsiteY4" fmla="*/ 0 h 1164431"/>
              <a:gd name="connsiteX0" fmla="*/ 212 w 1814861"/>
              <a:gd name="connsiteY0" fmla="*/ 0 h 1164431"/>
              <a:gd name="connsiteX1" fmla="*/ 1814724 w 1814861"/>
              <a:gd name="connsiteY1" fmla="*/ 555624 h 1164431"/>
              <a:gd name="connsiteX2" fmla="*/ 1805199 w 1814861"/>
              <a:gd name="connsiteY2" fmla="*/ 1164431 h 1164431"/>
              <a:gd name="connsiteX3" fmla="*/ 4974 w 1814861"/>
              <a:gd name="connsiteY3" fmla="*/ 485775 h 1164431"/>
              <a:gd name="connsiteX4" fmla="*/ 212 w 1814861"/>
              <a:gd name="connsiteY4" fmla="*/ 0 h 1164431"/>
              <a:gd name="connsiteX0" fmla="*/ 212 w 1810173"/>
              <a:gd name="connsiteY0" fmla="*/ 0 h 1164431"/>
              <a:gd name="connsiteX1" fmla="*/ 1809962 w 1810173"/>
              <a:gd name="connsiteY1" fmla="*/ 555624 h 1164431"/>
              <a:gd name="connsiteX2" fmla="*/ 1805199 w 1810173"/>
              <a:gd name="connsiteY2" fmla="*/ 1164431 h 1164431"/>
              <a:gd name="connsiteX3" fmla="*/ 4974 w 1810173"/>
              <a:gd name="connsiteY3" fmla="*/ 485775 h 1164431"/>
              <a:gd name="connsiteX4" fmla="*/ 212 w 1810173"/>
              <a:gd name="connsiteY4" fmla="*/ 0 h 1164431"/>
              <a:gd name="connsiteX0" fmla="*/ 212 w 1805199"/>
              <a:gd name="connsiteY0" fmla="*/ 0 h 1164431"/>
              <a:gd name="connsiteX1" fmla="*/ 1800437 w 1805199"/>
              <a:gd name="connsiteY1" fmla="*/ 559593 h 1164431"/>
              <a:gd name="connsiteX2" fmla="*/ 1805199 w 1805199"/>
              <a:gd name="connsiteY2" fmla="*/ 1164431 h 1164431"/>
              <a:gd name="connsiteX3" fmla="*/ 4974 w 1805199"/>
              <a:gd name="connsiteY3" fmla="*/ 485775 h 1164431"/>
              <a:gd name="connsiteX4" fmla="*/ 212 w 1805199"/>
              <a:gd name="connsiteY4" fmla="*/ 0 h 1164431"/>
              <a:gd name="connsiteX0" fmla="*/ 212 w 1805199"/>
              <a:gd name="connsiteY0" fmla="*/ 0 h 1164431"/>
              <a:gd name="connsiteX1" fmla="*/ 1800437 w 1805199"/>
              <a:gd name="connsiteY1" fmla="*/ 559593 h 1164431"/>
              <a:gd name="connsiteX2" fmla="*/ 1805199 w 1805199"/>
              <a:gd name="connsiteY2" fmla="*/ 1164431 h 1164431"/>
              <a:gd name="connsiteX3" fmla="*/ 4974 w 1805199"/>
              <a:gd name="connsiteY3" fmla="*/ 485775 h 1164431"/>
              <a:gd name="connsiteX4" fmla="*/ 212 w 1805199"/>
              <a:gd name="connsiteY4" fmla="*/ 0 h 1164431"/>
              <a:gd name="connsiteX0" fmla="*/ 212 w 1810173"/>
              <a:gd name="connsiteY0" fmla="*/ 0 h 1164431"/>
              <a:gd name="connsiteX1" fmla="*/ 1809962 w 1810173"/>
              <a:gd name="connsiteY1" fmla="*/ 559593 h 1164431"/>
              <a:gd name="connsiteX2" fmla="*/ 1805199 w 1810173"/>
              <a:gd name="connsiteY2" fmla="*/ 1164431 h 1164431"/>
              <a:gd name="connsiteX3" fmla="*/ 4974 w 1810173"/>
              <a:gd name="connsiteY3" fmla="*/ 485775 h 1164431"/>
              <a:gd name="connsiteX4" fmla="*/ 212 w 1810173"/>
              <a:gd name="connsiteY4" fmla="*/ 0 h 1164431"/>
              <a:gd name="connsiteX0" fmla="*/ 212 w 1805657"/>
              <a:gd name="connsiteY0" fmla="*/ 0 h 1164431"/>
              <a:gd name="connsiteX1" fmla="*/ 1805199 w 1805657"/>
              <a:gd name="connsiteY1" fmla="*/ 551656 h 1164431"/>
              <a:gd name="connsiteX2" fmla="*/ 1805199 w 1805657"/>
              <a:gd name="connsiteY2" fmla="*/ 1164431 h 1164431"/>
              <a:gd name="connsiteX3" fmla="*/ 4974 w 1805657"/>
              <a:gd name="connsiteY3" fmla="*/ 485775 h 1164431"/>
              <a:gd name="connsiteX4" fmla="*/ 212 w 1805657"/>
              <a:gd name="connsiteY4" fmla="*/ 0 h 1164431"/>
              <a:gd name="connsiteX0" fmla="*/ 212 w 1805657"/>
              <a:gd name="connsiteY0" fmla="*/ 0 h 1164431"/>
              <a:gd name="connsiteX1" fmla="*/ 1805199 w 1805657"/>
              <a:gd name="connsiteY1" fmla="*/ 551656 h 1164431"/>
              <a:gd name="connsiteX2" fmla="*/ 1805199 w 1805657"/>
              <a:gd name="connsiteY2" fmla="*/ 1164431 h 1164431"/>
              <a:gd name="connsiteX3" fmla="*/ 4974 w 1805657"/>
              <a:gd name="connsiteY3" fmla="*/ 628650 h 1164431"/>
              <a:gd name="connsiteX4" fmla="*/ 212 w 1805657"/>
              <a:gd name="connsiteY4" fmla="*/ 0 h 1164431"/>
              <a:gd name="connsiteX0" fmla="*/ 458 w 1805903"/>
              <a:gd name="connsiteY0" fmla="*/ 0 h 1164431"/>
              <a:gd name="connsiteX1" fmla="*/ 1805445 w 1805903"/>
              <a:gd name="connsiteY1" fmla="*/ 551656 h 1164431"/>
              <a:gd name="connsiteX2" fmla="*/ 1805445 w 1805903"/>
              <a:gd name="connsiteY2" fmla="*/ 1164431 h 1164431"/>
              <a:gd name="connsiteX3" fmla="*/ 458 w 1805903"/>
              <a:gd name="connsiteY3" fmla="*/ 628650 h 1164431"/>
              <a:gd name="connsiteX4" fmla="*/ 458 w 1805903"/>
              <a:gd name="connsiteY4" fmla="*/ 0 h 1164431"/>
              <a:gd name="connsiteX0" fmla="*/ 458 w 1810418"/>
              <a:gd name="connsiteY0" fmla="*/ 900907 h 2065338"/>
              <a:gd name="connsiteX1" fmla="*/ 1810207 w 1810418"/>
              <a:gd name="connsiteY1" fmla="*/ 0 h 2065338"/>
              <a:gd name="connsiteX2" fmla="*/ 1805445 w 1810418"/>
              <a:gd name="connsiteY2" fmla="*/ 2065338 h 2065338"/>
              <a:gd name="connsiteX3" fmla="*/ 458 w 1810418"/>
              <a:gd name="connsiteY3" fmla="*/ 1529557 h 2065338"/>
              <a:gd name="connsiteX4" fmla="*/ 458 w 1810418"/>
              <a:gd name="connsiteY4" fmla="*/ 900907 h 2065338"/>
              <a:gd name="connsiteX0" fmla="*/ 458 w 1810665"/>
              <a:gd name="connsiteY0" fmla="*/ 900907 h 1529557"/>
              <a:gd name="connsiteX1" fmla="*/ 1810207 w 1810665"/>
              <a:gd name="connsiteY1" fmla="*/ 0 h 1529557"/>
              <a:gd name="connsiteX2" fmla="*/ 1810208 w 1810665"/>
              <a:gd name="connsiteY2" fmla="*/ 239713 h 1529557"/>
              <a:gd name="connsiteX3" fmla="*/ 458 w 1810665"/>
              <a:gd name="connsiteY3" fmla="*/ 1529557 h 1529557"/>
              <a:gd name="connsiteX4" fmla="*/ 458 w 1810665"/>
              <a:gd name="connsiteY4" fmla="*/ 900907 h 1529557"/>
              <a:gd name="connsiteX0" fmla="*/ 212 w 1810419"/>
              <a:gd name="connsiteY0" fmla="*/ 900907 h 1259682"/>
              <a:gd name="connsiteX1" fmla="*/ 1809961 w 1810419"/>
              <a:gd name="connsiteY1" fmla="*/ 0 h 1259682"/>
              <a:gd name="connsiteX2" fmla="*/ 1809962 w 1810419"/>
              <a:gd name="connsiteY2" fmla="*/ 239713 h 1259682"/>
              <a:gd name="connsiteX3" fmla="*/ 4975 w 1810419"/>
              <a:gd name="connsiteY3" fmla="*/ 1259682 h 1259682"/>
              <a:gd name="connsiteX4" fmla="*/ 212 w 1810419"/>
              <a:gd name="connsiteY4" fmla="*/ 900907 h 1259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0419" h="1259682">
                <a:moveTo>
                  <a:pt x="212" y="900907"/>
                </a:moveTo>
                <a:lnTo>
                  <a:pt x="1809961" y="0"/>
                </a:lnTo>
                <a:cubicBezTo>
                  <a:pt x="1811549" y="206904"/>
                  <a:pt x="1808374" y="32809"/>
                  <a:pt x="1809962" y="239713"/>
                </a:cubicBezTo>
                <a:lnTo>
                  <a:pt x="4975" y="1259682"/>
                </a:lnTo>
                <a:cubicBezTo>
                  <a:pt x="6563" y="1096434"/>
                  <a:pt x="-1376" y="1064155"/>
                  <a:pt x="212" y="900907"/>
                </a:cubicBezTo>
                <a:close/>
              </a:path>
            </a:pathLst>
          </a:custGeom>
          <a:solidFill>
            <a:srgbClr val="B8B8B8"/>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endParaRPr lang="en-US" sz="5401" dirty="0">
              <a:solidFill>
                <a:prstClr val="white"/>
              </a:solidFill>
            </a:endParaRPr>
          </a:p>
        </p:txBody>
      </p:sp>
      <p:sp>
        <p:nvSpPr>
          <p:cNvPr id="21" name="Freeform 20"/>
          <p:cNvSpPr/>
          <p:nvPr/>
        </p:nvSpPr>
        <p:spPr>
          <a:xfrm>
            <a:off x="11566309" y="10064449"/>
            <a:ext cx="5431964" cy="5221340"/>
          </a:xfrm>
          <a:custGeom>
            <a:avLst/>
            <a:gdLst>
              <a:gd name="connsiteX0" fmla="*/ 0 w 1800225"/>
              <a:gd name="connsiteY0" fmla="*/ 0 h 438150"/>
              <a:gd name="connsiteX1" fmla="*/ 1800225 w 1800225"/>
              <a:gd name="connsiteY1" fmla="*/ 0 h 438150"/>
              <a:gd name="connsiteX2" fmla="*/ 1800225 w 1800225"/>
              <a:gd name="connsiteY2" fmla="*/ 438150 h 438150"/>
              <a:gd name="connsiteX3" fmla="*/ 9525 w 1800225"/>
              <a:gd name="connsiteY3" fmla="*/ 438150 h 438150"/>
              <a:gd name="connsiteX4" fmla="*/ 0 w 1800225"/>
              <a:gd name="connsiteY4" fmla="*/ 0 h 438150"/>
              <a:gd name="connsiteX0" fmla="*/ 0 w 1804987"/>
              <a:gd name="connsiteY0" fmla="*/ 0 h 485775"/>
              <a:gd name="connsiteX1" fmla="*/ 1804987 w 1804987"/>
              <a:gd name="connsiteY1" fmla="*/ 47625 h 485775"/>
              <a:gd name="connsiteX2" fmla="*/ 1804987 w 1804987"/>
              <a:gd name="connsiteY2" fmla="*/ 485775 h 485775"/>
              <a:gd name="connsiteX3" fmla="*/ 14287 w 1804987"/>
              <a:gd name="connsiteY3" fmla="*/ 485775 h 485775"/>
              <a:gd name="connsiteX4" fmla="*/ 0 w 1804987"/>
              <a:gd name="connsiteY4" fmla="*/ 0 h 485775"/>
              <a:gd name="connsiteX0" fmla="*/ 4763 w 1809750"/>
              <a:gd name="connsiteY0" fmla="*/ 0 h 489743"/>
              <a:gd name="connsiteX1" fmla="*/ 1809750 w 1809750"/>
              <a:gd name="connsiteY1" fmla="*/ 47625 h 489743"/>
              <a:gd name="connsiteX2" fmla="*/ 1809750 w 1809750"/>
              <a:gd name="connsiteY2" fmla="*/ 485775 h 489743"/>
              <a:gd name="connsiteX3" fmla="*/ 0 w 1809750"/>
              <a:gd name="connsiteY3" fmla="*/ 489743 h 489743"/>
              <a:gd name="connsiteX4" fmla="*/ 4763 w 1809750"/>
              <a:gd name="connsiteY4" fmla="*/ 0 h 489743"/>
              <a:gd name="connsiteX0" fmla="*/ 212 w 1805199"/>
              <a:gd name="connsiteY0" fmla="*/ 0 h 485775"/>
              <a:gd name="connsiteX1" fmla="*/ 1805199 w 1805199"/>
              <a:gd name="connsiteY1" fmla="*/ 47625 h 485775"/>
              <a:gd name="connsiteX2" fmla="*/ 1805199 w 1805199"/>
              <a:gd name="connsiteY2" fmla="*/ 485775 h 485775"/>
              <a:gd name="connsiteX3" fmla="*/ 4974 w 1805199"/>
              <a:gd name="connsiteY3" fmla="*/ 485775 h 485775"/>
              <a:gd name="connsiteX4" fmla="*/ 212 w 1805199"/>
              <a:gd name="connsiteY4" fmla="*/ 0 h 485775"/>
              <a:gd name="connsiteX0" fmla="*/ 212 w 1805199"/>
              <a:gd name="connsiteY0" fmla="*/ 0 h 1180306"/>
              <a:gd name="connsiteX1" fmla="*/ 1805199 w 1805199"/>
              <a:gd name="connsiteY1" fmla="*/ 47625 h 1180306"/>
              <a:gd name="connsiteX2" fmla="*/ 1805199 w 1805199"/>
              <a:gd name="connsiteY2" fmla="*/ 1180306 h 1180306"/>
              <a:gd name="connsiteX3" fmla="*/ 4974 w 1805199"/>
              <a:gd name="connsiteY3" fmla="*/ 485775 h 1180306"/>
              <a:gd name="connsiteX4" fmla="*/ 212 w 1805199"/>
              <a:gd name="connsiteY4" fmla="*/ 0 h 1180306"/>
              <a:gd name="connsiteX0" fmla="*/ 212 w 1805199"/>
              <a:gd name="connsiteY0" fmla="*/ 0 h 1180306"/>
              <a:gd name="connsiteX1" fmla="*/ 1800436 w 1805199"/>
              <a:gd name="connsiteY1" fmla="*/ 559593 h 1180306"/>
              <a:gd name="connsiteX2" fmla="*/ 1805199 w 1805199"/>
              <a:gd name="connsiteY2" fmla="*/ 1180306 h 1180306"/>
              <a:gd name="connsiteX3" fmla="*/ 4974 w 1805199"/>
              <a:gd name="connsiteY3" fmla="*/ 485775 h 1180306"/>
              <a:gd name="connsiteX4" fmla="*/ 212 w 1805199"/>
              <a:gd name="connsiteY4" fmla="*/ 0 h 1180306"/>
              <a:gd name="connsiteX0" fmla="*/ 212 w 1805199"/>
              <a:gd name="connsiteY0" fmla="*/ 0 h 1164431"/>
              <a:gd name="connsiteX1" fmla="*/ 1800436 w 1805199"/>
              <a:gd name="connsiteY1" fmla="*/ 559593 h 1164431"/>
              <a:gd name="connsiteX2" fmla="*/ 1805199 w 1805199"/>
              <a:gd name="connsiteY2" fmla="*/ 1164431 h 1164431"/>
              <a:gd name="connsiteX3" fmla="*/ 4974 w 1805199"/>
              <a:gd name="connsiteY3" fmla="*/ 485775 h 1164431"/>
              <a:gd name="connsiteX4" fmla="*/ 212 w 1805199"/>
              <a:gd name="connsiteY4" fmla="*/ 0 h 1164431"/>
              <a:gd name="connsiteX0" fmla="*/ 212 w 1814861"/>
              <a:gd name="connsiteY0" fmla="*/ 0 h 1164431"/>
              <a:gd name="connsiteX1" fmla="*/ 1814724 w 1814861"/>
              <a:gd name="connsiteY1" fmla="*/ 559593 h 1164431"/>
              <a:gd name="connsiteX2" fmla="*/ 1805199 w 1814861"/>
              <a:gd name="connsiteY2" fmla="*/ 1164431 h 1164431"/>
              <a:gd name="connsiteX3" fmla="*/ 4974 w 1814861"/>
              <a:gd name="connsiteY3" fmla="*/ 485775 h 1164431"/>
              <a:gd name="connsiteX4" fmla="*/ 212 w 1814861"/>
              <a:gd name="connsiteY4" fmla="*/ 0 h 1164431"/>
              <a:gd name="connsiteX0" fmla="*/ 212 w 1814861"/>
              <a:gd name="connsiteY0" fmla="*/ 0 h 1164431"/>
              <a:gd name="connsiteX1" fmla="*/ 1814724 w 1814861"/>
              <a:gd name="connsiteY1" fmla="*/ 555624 h 1164431"/>
              <a:gd name="connsiteX2" fmla="*/ 1805199 w 1814861"/>
              <a:gd name="connsiteY2" fmla="*/ 1164431 h 1164431"/>
              <a:gd name="connsiteX3" fmla="*/ 4974 w 1814861"/>
              <a:gd name="connsiteY3" fmla="*/ 485775 h 1164431"/>
              <a:gd name="connsiteX4" fmla="*/ 212 w 1814861"/>
              <a:gd name="connsiteY4" fmla="*/ 0 h 1164431"/>
              <a:gd name="connsiteX0" fmla="*/ 212 w 1810173"/>
              <a:gd name="connsiteY0" fmla="*/ 0 h 1164431"/>
              <a:gd name="connsiteX1" fmla="*/ 1809962 w 1810173"/>
              <a:gd name="connsiteY1" fmla="*/ 555624 h 1164431"/>
              <a:gd name="connsiteX2" fmla="*/ 1805199 w 1810173"/>
              <a:gd name="connsiteY2" fmla="*/ 1164431 h 1164431"/>
              <a:gd name="connsiteX3" fmla="*/ 4974 w 1810173"/>
              <a:gd name="connsiteY3" fmla="*/ 485775 h 1164431"/>
              <a:gd name="connsiteX4" fmla="*/ 212 w 1810173"/>
              <a:gd name="connsiteY4" fmla="*/ 0 h 1164431"/>
              <a:gd name="connsiteX0" fmla="*/ 212 w 1805199"/>
              <a:gd name="connsiteY0" fmla="*/ 0 h 1164431"/>
              <a:gd name="connsiteX1" fmla="*/ 1800437 w 1805199"/>
              <a:gd name="connsiteY1" fmla="*/ 559593 h 1164431"/>
              <a:gd name="connsiteX2" fmla="*/ 1805199 w 1805199"/>
              <a:gd name="connsiteY2" fmla="*/ 1164431 h 1164431"/>
              <a:gd name="connsiteX3" fmla="*/ 4974 w 1805199"/>
              <a:gd name="connsiteY3" fmla="*/ 485775 h 1164431"/>
              <a:gd name="connsiteX4" fmla="*/ 212 w 1805199"/>
              <a:gd name="connsiteY4" fmla="*/ 0 h 1164431"/>
              <a:gd name="connsiteX0" fmla="*/ 212 w 1805199"/>
              <a:gd name="connsiteY0" fmla="*/ 0 h 1164431"/>
              <a:gd name="connsiteX1" fmla="*/ 1800437 w 1805199"/>
              <a:gd name="connsiteY1" fmla="*/ 559593 h 1164431"/>
              <a:gd name="connsiteX2" fmla="*/ 1805199 w 1805199"/>
              <a:gd name="connsiteY2" fmla="*/ 1164431 h 1164431"/>
              <a:gd name="connsiteX3" fmla="*/ 4974 w 1805199"/>
              <a:gd name="connsiteY3" fmla="*/ 485775 h 1164431"/>
              <a:gd name="connsiteX4" fmla="*/ 212 w 1805199"/>
              <a:gd name="connsiteY4" fmla="*/ 0 h 1164431"/>
              <a:gd name="connsiteX0" fmla="*/ 212 w 1810173"/>
              <a:gd name="connsiteY0" fmla="*/ 0 h 1164431"/>
              <a:gd name="connsiteX1" fmla="*/ 1809962 w 1810173"/>
              <a:gd name="connsiteY1" fmla="*/ 559593 h 1164431"/>
              <a:gd name="connsiteX2" fmla="*/ 1805199 w 1810173"/>
              <a:gd name="connsiteY2" fmla="*/ 1164431 h 1164431"/>
              <a:gd name="connsiteX3" fmla="*/ 4974 w 1810173"/>
              <a:gd name="connsiteY3" fmla="*/ 485775 h 1164431"/>
              <a:gd name="connsiteX4" fmla="*/ 212 w 1810173"/>
              <a:gd name="connsiteY4" fmla="*/ 0 h 1164431"/>
              <a:gd name="connsiteX0" fmla="*/ 212 w 1805657"/>
              <a:gd name="connsiteY0" fmla="*/ 0 h 1164431"/>
              <a:gd name="connsiteX1" fmla="*/ 1805199 w 1805657"/>
              <a:gd name="connsiteY1" fmla="*/ 551656 h 1164431"/>
              <a:gd name="connsiteX2" fmla="*/ 1805199 w 1805657"/>
              <a:gd name="connsiteY2" fmla="*/ 1164431 h 1164431"/>
              <a:gd name="connsiteX3" fmla="*/ 4974 w 1805657"/>
              <a:gd name="connsiteY3" fmla="*/ 485775 h 1164431"/>
              <a:gd name="connsiteX4" fmla="*/ 212 w 1805657"/>
              <a:gd name="connsiteY4" fmla="*/ 0 h 1164431"/>
              <a:gd name="connsiteX0" fmla="*/ 212 w 1805657"/>
              <a:gd name="connsiteY0" fmla="*/ 0 h 1164431"/>
              <a:gd name="connsiteX1" fmla="*/ 1805199 w 1805657"/>
              <a:gd name="connsiteY1" fmla="*/ 551656 h 1164431"/>
              <a:gd name="connsiteX2" fmla="*/ 1805199 w 1805657"/>
              <a:gd name="connsiteY2" fmla="*/ 1164431 h 1164431"/>
              <a:gd name="connsiteX3" fmla="*/ 4974 w 1805657"/>
              <a:gd name="connsiteY3" fmla="*/ 628650 h 1164431"/>
              <a:gd name="connsiteX4" fmla="*/ 212 w 1805657"/>
              <a:gd name="connsiteY4" fmla="*/ 0 h 1164431"/>
              <a:gd name="connsiteX0" fmla="*/ 458 w 1805903"/>
              <a:gd name="connsiteY0" fmla="*/ 0 h 1164431"/>
              <a:gd name="connsiteX1" fmla="*/ 1805445 w 1805903"/>
              <a:gd name="connsiteY1" fmla="*/ 551656 h 1164431"/>
              <a:gd name="connsiteX2" fmla="*/ 1805445 w 1805903"/>
              <a:gd name="connsiteY2" fmla="*/ 1164431 h 1164431"/>
              <a:gd name="connsiteX3" fmla="*/ 458 w 1805903"/>
              <a:gd name="connsiteY3" fmla="*/ 628650 h 1164431"/>
              <a:gd name="connsiteX4" fmla="*/ 458 w 1805903"/>
              <a:gd name="connsiteY4" fmla="*/ 0 h 1164431"/>
              <a:gd name="connsiteX0" fmla="*/ 458 w 1810418"/>
              <a:gd name="connsiteY0" fmla="*/ 900907 h 2065338"/>
              <a:gd name="connsiteX1" fmla="*/ 1810207 w 1810418"/>
              <a:gd name="connsiteY1" fmla="*/ 0 h 2065338"/>
              <a:gd name="connsiteX2" fmla="*/ 1805445 w 1810418"/>
              <a:gd name="connsiteY2" fmla="*/ 2065338 h 2065338"/>
              <a:gd name="connsiteX3" fmla="*/ 458 w 1810418"/>
              <a:gd name="connsiteY3" fmla="*/ 1529557 h 2065338"/>
              <a:gd name="connsiteX4" fmla="*/ 458 w 1810418"/>
              <a:gd name="connsiteY4" fmla="*/ 900907 h 2065338"/>
              <a:gd name="connsiteX0" fmla="*/ 458 w 1810665"/>
              <a:gd name="connsiteY0" fmla="*/ 900907 h 1529557"/>
              <a:gd name="connsiteX1" fmla="*/ 1810207 w 1810665"/>
              <a:gd name="connsiteY1" fmla="*/ 0 h 1529557"/>
              <a:gd name="connsiteX2" fmla="*/ 1810208 w 1810665"/>
              <a:gd name="connsiteY2" fmla="*/ 239713 h 1529557"/>
              <a:gd name="connsiteX3" fmla="*/ 458 w 1810665"/>
              <a:gd name="connsiteY3" fmla="*/ 1529557 h 1529557"/>
              <a:gd name="connsiteX4" fmla="*/ 458 w 1810665"/>
              <a:gd name="connsiteY4" fmla="*/ 900907 h 1529557"/>
              <a:gd name="connsiteX0" fmla="*/ 212 w 1810419"/>
              <a:gd name="connsiteY0" fmla="*/ 900907 h 1259682"/>
              <a:gd name="connsiteX1" fmla="*/ 1809961 w 1810419"/>
              <a:gd name="connsiteY1" fmla="*/ 0 h 1259682"/>
              <a:gd name="connsiteX2" fmla="*/ 1809962 w 1810419"/>
              <a:gd name="connsiteY2" fmla="*/ 239713 h 1259682"/>
              <a:gd name="connsiteX3" fmla="*/ 4975 w 1810419"/>
              <a:gd name="connsiteY3" fmla="*/ 1259682 h 1259682"/>
              <a:gd name="connsiteX4" fmla="*/ 212 w 1810419"/>
              <a:gd name="connsiteY4" fmla="*/ 900907 h 1259682"/>
              <a:gd name="connsiteX0" fmla="*/ 212 w 1814725"/>
              <a:gd name="connsiteY0" fmla="*/ 900907 h 2299496"/>
              <a:gd name="connsiteX1" fmla="*/ 1809961 w 1814725"/>
              <a:gd name="connsiteY1" fmla="*/ 0 h 2299496"/>
              <a:gd name="connsiteX2" fmla="*/ 1814725 w 1814725"/>
              <a:gd name="connsiteY2" fmla="*/ 2299496 h 2299496"/>
              <a:gd name="connsiteX3" fmla="*/ 4975 w 1814725"/>
              <a:gd name="connsiteY3" fmla="*/ 1259682 h 2299496"/>
              <a:gd name="connsiteX4" fmla="*/ 212 w 1814725"/>
              <a:gd name="connsiteY4" fmla="*/ 900907 h 2299496"/>
              <a:gd name="connsiteX0" fmla="*/ 212 w 1838603"/>
              <a:gd name="connsiteY0" fmla="*/ 0 h 1398589"/>
              <a:gd name="connsiteX1" fmla="*/ 1838536 w 1838603"/>
              <a:gd name="connsiteY1" fmla="*/ 0 h 1398589"/>
              <a:gd name="connsiteX2" fmla="*/ 1814725 w 1838603"/>
              <a:gd name="connsiteY2" fmla="*/ 1398589 h 1398589"/>
              <a:gd name="connsiteX3" fmla="*/ 4975 w 1838603"/>
              <a:gd name="connsiteY3" fmla="*/ 358775 h 1398589"/>
              <a:gd name="connsiteX4" fmla="*/ 212 w 1838603"/>
              <a:gd name="connsiteY4" fmla="*/ 0 h 1398589"/>
              <a:gd name="connsiteX0" fmla="*/ 212 w 1838603"/>
              <a:gd name="connsiteY0" fmla="*/ 0 h 1398589"/>
              <a:gd name="connsiteX1" fmla="*/ 1838536 w 1838603"/>
              <a:gd name="connsiteY1" fmla="*/ 0 h 1398589"/>
              <a:gd name="connsiteX2" fmla="*/ 1814725 w 1838603"/>
              <a:gd name="connsiteY2" fmla="*/ 1398589 h 1398589"/>
              <a:gd name="connsiteX3" fmla="*/ 4975 w 1838603"/>
              <a:gd name="connsiteY3" fmla="*/ 1267620 h 1398589"/>
              <a:gd name="connsiteX4" fmla="*/ 212 w 1838603"/>
              <a:gd name="connsiteY4" fmla="*/ 0 h 1398589"/>
              <a:gd name="connsiteX0" fmla="*/ 212 w 1814725"/>
              <a:gd name="connsiteY0" fmla="*/ 63500 h 1462089"/>
              <a:gd name="connsiteX1" fmla="*/ 1809961 w 1814725"/>
              <a:gd name="connsiteY1" fmla="*/ 0 h 1462089"/>
              <a:gd name="connsiteX2" fmla="*/ 1814725 w 1814725"/>
              <a:gd name="connsiteY2" fmla="*/ 1462089 h 1462089"/>
              <a:gd name="connsiteX3" fmla="*/ 4975 w 1814725"/>
              <a:gd name="connsiteY3" fmla="*/ 1331120 h 1462089"/>
              <a:gd name="connsiteX4" fmla="*/ 212 w 1814725"/>
              <a:gd name="connsiteY4" fmla="*/ 63500 h 1462089"/>
              <a:gd name="connsiteX0" fmla="*/ 212 w 1814725"/>
              <a:gd name="connsiteY0" fmla="*/ 63500 h 1335089"/>
              <a:gd name="connsiteX1" fmla="*/ 1809961 w 1814725"/>
              <a:gd name="connsiteY1" fmla="*/ 0 h 1335089"/>
              <a:gd name="connsiteX2" fmla="*/ 1814725 w 1814725"/>
              <a:gd name="connsiteY2" fmla="*/ 1335089 h 1335089"/>
              <a:gd name="connsiteX3" fmla="*/ 4975 w 1814725"/>
              <a:gd name="connsiteY3" fmla="*/ 1331120 h 1335089"/>
              <a:gd name="connsiteX4" fmla="*/ 212 w 1814725"/>
              <a:gd name="connsiteY4" fmla="*/ 63500 h 1335089"/>
              <a:gd name="connsiteX0" fmla="*/ 212 w 1810172"/>
              <a:gd name="connsiteY0" fmla="*/ 63500 h 1339058"/>
              <a:gd name="connsiteX1" fmla="*/ 1809961 w 1810172"/>
              <a:gd name="connsiteY1" fmla="*/ 0 h 1339058"/>
              <a:gd name="connsiteX2" fmla="*/ 1805200 w 1810172"/>
              <a:gd name="connsiteY2" fmla="*/ 1339058 h 1339058"/>
              <a:gd name="connsiteX3" fmla="*/ 4975 w 1810172"/>
              <a:gd name="connsiteY3" fmla="*/ 1331120 h 1339058"/>
              <a:gd name="connsiteX4" fmla="*/ 212 w 1810172"/>
              <a:gd name="connsiteY4" fmla="*/ 63500 h 1339058"/>
              <a:gd name="connsiteX0" fmla="*/ 212 w 1810419"/>
              <a:gd name="connsiteY0" fmla="*/ 63500 h 1426371"/>
              <a:gd name="connsiteX1" fmla="*/ 1809961 w 1810419"/>
              <a:gd name="connsiteY1" fmla="*/ 0 h 1426371"/>
              <a:gd name="connsiteX2" fmla="*/ 1809963 w 1810419"/>
              <a:gd name="connsiteY2" fmla="*/ 1426371 h 1426371"/>
              <a:gd name="connsiteX3" fmla="*/ 4975 w 1810419"/>
              <a:gd name="connsiteY3" fmla="*/ 1331120 h 1426371"/>
              <a:gd name="connsiteX4" fmla="*/ 212 w 1810419"/>
              <a:gd name="connsiteY4" fmla="*/ 63500 h 1426371"/>
              <a:gd name="connsiteX0" fmla="*/ 212 w 1810172"/>
              <a:gd name="connsiteY0" fmla="*/ 63500 h 1454153"/>
              <a:gd name="connsiteX1" fmla="*/ 1809961 w 1810172"/>
              <a:gd name="connsiteY1" fmla="*/ 0 h 1454153"/>
              <a:gd name="connsiteX2" fmla="*/ 1805200 w 1810172"/>
              <a:gd name="connsiteY2" fmla="*/ 1454153 h 1454153"/>
              <a:gd name="connsiteX3" fmla="*/ 4975 w 1810172"/>
              <a:gd name="connsiteY3" fmla="*/ 1331120 h 1454153"/>
              <a:gd name="connsiteX4" fmla="*/ 212 w 1810172"/>
              <a:gd name="connsiteY4" fmla="*/ 63500 h 1454153"/>
              <a:gd name="connsiteX0" fmla="*/ 212 w 1824250"/>
              <a:gd name="connsiteY0" fmla="*/ 63500 h 1454153"/>
              <a:gd name="connsiteX1" fmla="*/ 1809961 w 1824250"/>
              <a:gd name="connsiteY1" fmla="*/ 0 h 1454153"/>
              <a:gd name="connsiteX2" fmla="*/ 1824250 w 1824250"/>
              <a:gd name="connsiteY2" fmla="*/ 1454153 h 1454153"/>
              <a:gd name="connsiteX3" fmla="*/ 4975 w 1824250"/>
              <a:gd name="connsiteY3" fmla="*/ 1331120 h 1454153"/>
              <a:gd name="connsiteX4" fmla="*/ 212 w 1824250"/>
              <a:gd name="connsiteY4" fmla="*/ 63500 h 1454153"/>
              <a:gd name="connsiteX0" fmla="*/ 212 w 1810419"/>
              <a:gd name="connsiteY0" fmla="*/ 63500 h 1450184"/>
              <a:gd name="connsiteX1" fmla="*/ 1809961 w 1810419"/>
              <a:gd name="connsiteY1" fmla="*/ 0 h 1450184"/>
              <a:gd name="connsiteX2" fmla="*/ 1809962 w 1810419"/>
              <a:gd name="connsiteY2" fmla="*/ 1450184 h 1450184"/>
              <a:gd name="connsiteX3" fmla="*/ 4975 w 1810419"/>
              <a:gd name="connsiteY3" fmla="*/ 1331120 h 1450184"/>
              <a:gd name="connsiteX4" fmla="*/ 212 w 1810419"/>
              <a:gd name="connsiteY4" fmla="*/ 63500 h 1450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0419" h="1450184">
                <a:moveTo>
                  <a:pt x="212" y="63500"/>
                </a:moveTo>
                <a:lnTo>
                  <a:pt x="1809961" y="0"/>
                </a:lnTo>
                <a:cubicBezTo>
                  <a:pt x="1811549" y="206904"/>
                  <a:pt x="1808374" y="1243280"/>
                  <a:pt x="1809962" y="1450184"/>
                </a:cubicBezTo>
                <a:lnTo>
                  <a:pt x="4975" y="1331120"/>
                </a:lnTo>
                <a:cubicBezTo>
                  <a:pt x="6563" y="1167872"/>
                  <a:pt x="-1376" y="226748"/>
                  <a:pt x="212" y="63500"/>
                </a:cubicBezTo>
                <a:close/>
              </a:path>
            </a:pathLst>
          </a:custGeom>
          <a:solidFill>
            <a:srgbClr val="B8B8B8"/>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endParaRPr lang="en-US" sz="5401" dirty="0">
              <a:solidFill>
                <a:prstClr val="white"/>
              </a:solidFill>
            </a:endParaRPr>
          </a:p>
        </p:txBody>
      </p:sp>
      <p:sp>
        <p:nvSpPr>
          <p:cNvPr id="22" name="Freeform 21"/>
          <p:cNvSpPr/>
          <p:nvPr/>
        </p:nvSpPr>
        <p:spPr>
          <a:xfrm>
            <a:off x="11590762" y="15308558"/>
            <a:ext cx="5417676" cy="2377753"/>
          </a:xfrm>
          <a:custGeom>
            <a:avLst/>
            <a:gdLst>
              <a:gd name="connsiteX0" fmla="*/ 0 w 1800225"/>
              <a:gd name="connsiteY0" fmla="*/ 0 h 438150"/>
              <a:gd name="connsiteX1" fmla="*/ 1800225 w 1800225"/>
              <a:gd name="connsiteY1" fmla="*/ 0 h 438150"/>
              <a:gd name="connsiteX2" fmla="*/ 1800225 w 1800225"/>
              <a:gd name="connsiteY2" fmla="*/ 438150 h 438150"/>
              <a:gd name="connsiteX3" fmla="*/ 9525 w 1800225"/>
              <a:gd name="connsiteY3" fmla="*/ 438150 h 438150"/>
              <a:gd name="connsiteX4" fmla="*/ 0 w 1800225"/>
              <a:gd name="connsiteY4" fmla="*/ 0 h 438150"/>
              <a:gd name="connsiteX0" fmla="*/ 0 w 1804987"/>
              <a:gd name="connsiteY0" fmla="*/ 0 h 485775"/>
              <a:gd name="connsiteX1" fmla="*/ 1804987 w 1804987"/>
              <a:gd name="connsiteY1" fmla="*/ 47625 h 485775"/>
              <a:gd name="connsiteX2" fmla="*/ 1804987 w 1804987"/>
              <a:gd name="connsiteY2" fmla="*/ 485775 h 485775"/>
              <a:gd name="connsiteX3" fmla="*/ 14287 w 1804987"/>
              <a:gd name="connsiteY3" fmla="*/ 485775 h 485775"/>
              <a:gd name="connsiteX4" fmla="*/ 0 w 1804987"/>
              <a:gd name="connsiteY4" fmla="*/ 0 h 485775"/>
              <a:gd name="connsiteX0" fmla="*/ 4763 w 1809750"/>
              <a:gd name="connsiteY0" fmla="*/ 0 h 489743"/>
              <a:gd name="connsiteX1" fmla="*/ 1809750 w 1809750"/>
              <a:gd name="connsiteY1" fmla="*/ 47625 h 489743"/>
              <a:gd name="connsiteX2" fmla="*/ 1809750 w 1809750"/>
              <a:gd name="connsiteY2" fmla="*/ 485775 h 489743"/>
              <a:gd name="connsiteX3" fmla="*/ 0 w 1809750"/>
              <a:gd name="connsiteY3" fmla="*/ 489743 h 489743"/>
              <a:gd name="connsiteX4" fmla="*/ 4763 w 1809750"/>
              <a:gd name="connsiteY4" fmla="*/ 0 h 489743"/>
              <a:gd name="connsiteX0" fmla="*/ 212 w 1805199"/>
              <a:gd name="connsiteY0" fmla="*/ 0 h 485775"/>
              <a:gd name="connsiteX1" fmla="*/ 1805199 w 1805199"/>
              <a:gd name="connsiteY1" fmla="*/ 47625 h 485775"/>
              <a:gd name="connsiteX2" fmla="*/ 1805199 w 1805199"/>
              <a:gd name="connsiteY2" fmla="*/ 485775 h 485775"/>
              <a:gd name="connsiteX3" fmla="*/ 4974 w 1805199"/>
              <a:gd name="connsiteY3" fmla="*/ 485775 h 485775"/>
              <a:gd name="connsiteX4" fmla="*/ 212 w 1805199"/>
              <a:gd name="connsiteY4" fmla="*/ 0 h 485775"/>
              <a:gd name="connsiteX0" fmla="*/ 212 w 1805199"/>
              <a:gd name="connsiteY0" fmla="*/ 0 h 1180306"/>
              <a:gd name="connsiteX1" fmla="*/ 1805199 w 1805199"/>
              <a:gd name="connsiteY1" fmla="*/ 47625 h 1180306"/>
              <a:gd name="connsiteX2" fmla="*/ 1805199 w 1805199"/>
              <a:gd name="connsiteY2" fmla="*/ 1180306 h 1180306"/>
              <a:gd name="connsiteX3" fmla="*/ 4974 w 1805199"/>
              <a:gd name="connsiteY3" fmla="*/ 485775 h 1180306"/>
              <a:gd name="connsiteX4" fmla="*/ 212 w 1805199"/>
              <a:gd name="connsiteY4" fmla="*/ 0 h 1180306"/>
              <a:gd name="connsiteX0" fmla="*/ 212 w 1805199"/>
              <a:gd name="connsiteY0" fmla="*/ 0 h 1180306"/>
              <a:gd name="connsiteX1" fmla="*/ 1800436 w 1805199"/>
              <a:gd name="connsiteY1" fmla="*/ 559593 h 1180306"/>
              <a:gd name="connsiteX2" fmla="*/ 1805199 w 1805199"/>
              <a:gd name="connsiteY2" fmla="*/ 1180306 h 1180306"/>
              <a:gd name="connsiteX3" fmla="*/ 4974 w 1805199"/>
              <a:gd name="connsiteY3" fmla="*/ 485775 h 1180306"/>
              <a:gd name="connsiteX4" fmla="*/ 212 w 1805199"/>
              <a:gd name="connsiteY4" fmla="*/ 0 h 1180306"/>
              <a:gd name="connsiteX0" fmla="*/ 212 w 1805199"/>
              <a:gd name="connsiteY0" fmla="*/ 0 h 1164431"/>
              <a:gd name="connsiteX1" fmla="*/ 1800436 w 1805199"/>
              <a:gd name="connsiteY1" fmla="*/ 559593 h 1164431"/>
              <a:gd name="connsiteX2" fmla="*/ 1805199 w 1805199"/>
              <a:gd name="connsiteY2" fmla="*/ 1164431 h 1164431"/>
              <a:gd name="connsiteX3" fmla="*/ 4974 w 1805199"/>
              <a:gd name="connsiteY3" fmla="*/ 485775 h 1164431"/>
              <a:gd name="connsiteX4" fmla="*/ 212 w 1805199"/>
              <a:gd name="connsiteY4" fmla="*/ 0 h 1164431"/>
              <a:gd name="connsiteX0" fmla="*/ 212 w 1814861"/>
              <a:gd name="connsiteY0" fmla="*/ 0 h 1164431"/>
              <a:gd name="connsiteX1" fmla="*/ 1814724 w 1814861"/>
              <a:gd name="connsiteY1" fmla="*/ 559593 h 1164431"/>
              <a:gd name="connsiteX2" fmla="*/ 1805199 w 1814861"/>
              <a:gd name="connsiteY2" fmla="*/ 1164431 h 1164431"/>
              <a:gd name="connsiteX3" fmla="*/ 4974 w 1814861"/>
              <a:gd name="connsiteY3" fmla="*/ 485775 h 1164431"/>
              <a:gd name="connsiteX4" fmla="*/ 212 w 1814861"/>
              <a:gd name="connsiteY4" fmla="*/ 0 h 1164431"/>
              <a:gd name="connsiteX0" fmla="*/ 212 w 1814861"/>
              <a:gd name="connsiteY0" fmla="*/ 0 h 1164431"/>
              <a:gd name="connsiteX1" fmla="*/ 1814724 w 1814861"/>
              <a:gd name="connsiteY1" fmla="*/ 555624 h 1164431"/>
              <a:gd name="connsiteX2" fmla="*/ 1805199 w 1814861"/>
              <a:gd name="connsiteY2" fmla="*/ 1164431 h 1164431"/>
              <a:gd name="connsiteX3" fmla="*/ 4974 w 1814861"/>
              <a:gd name="connsiteY3" fmla="*/ 485775 h 1164431"/>
              <a:gd name="connsiteX4" fmla="*/ 212 w 1814861"/>
              <a:gd name="connsiteY4" fmla="*/ 0 h 1164431"/>
              <a:gd name="connsiteX0" fmla="*/ 212 w 1810173"/>
              <a:gd name="connsiteY0" fmla="*/ 0 h 1164431"/>
              <a:gd name="connsiteX1" fmla="*/ 1809962 w 1810173"/>
              <a:gd name="connsiteY1" fmla="*/ 555624 h 1164431"/>
              <a:gd name="connsiteX2" fmla="*/ 1805199 w 1810173"/>
              <a:gd name="connsiteY2" fmla="*/ 1164431 h 1164431"/>
              <a:gd name="connsiteX3" fmla="*/ 4974 w 1810173"/>
              <a:gd name="connsiteY3" fmla="*/ 485775 h 1164431"/>
              <a:gd name="connsiteX4" fmla="*/ 212 w 1810173"/>
              <a:gd name="connsiteY4" fmla="*/ 0 h 1164431"/>
              <a:gd name="connsiteX0" fmla="*/ 212 w 1805199"/>
              <a:gd name="connsiteY0" fmla="*/ 0 h 1164431"/>
              <a:gd name="connsiteX1" fmla="*/ 1800437 w 1805199"/>
              <a:gd name="connsiteY1" fmla="*/ 559593 h 1164431"/>
              <a:gd name="connsiteX2" fmla="*/ 1805199 w 1805199"/>
              <a:gd name="connsiteY2" fmla="*/ 1164431 h 1164431"/>
              <a:gd name="connsiteX3" fmla="*/ 4974 w 1805199"/>
              <a:gd name="connsiteY3" fmla="*/ 485775 h 1164431"/>
              <a:gd name="connsiteX4" fmla="*/ 212 w 1805199"/>
              <a:gd name="connsiteY4" fmla="*/ 0 h 1164431"/>
              <a:gd name="connsiteX0" fmla="*/ 212 w 1805199"/>
              <a:gd name="connsiteY0" fmla="*/ 0 h 1164431"/>
              <a:gd name="connsiteX1" fmla="*/ 1800437 w 1805199"/>
              <a:gd name="connsiteY1" fmla="*/ 559593 h 1164431"/>
              <a:gd name="connsiteX2" fmla="*/ 1805199 w 1805199"/>
              <a:gd name="connsiteY2" fmla="*/ 1164431 h 1164431"/>
              <a:gd name="connsiteX3" fmla="*/ 4974 w 1805199"/>
              <a:gd name="connsiteY3" fmla="*/ 485775 h 1164431"/>
              <a:gd name="connsiteX4" fmla="*/ 212 w 1805199"/>
              <a:gd name="connsiteY4" fmla="*/ 0 h 1164431"/>
              <a:gd name="connsiteX0" fmla="*/ 212 w 1810173"/>
              <a:gd name="connsiteY0" fmla="*/ 0 h 1164431"/>
              <a:gd name="connsiteX1" fmla="*/ 1809962 w 1810173"/>
              <a:gd name="connsiteY1" fmla="*/ 559593 h 1164431"/>
              <a:gd name="connsiteX2" fmla="*/ 1805199 w 1810173"/>
              <a:gd name="connsiteY2" fmla="*/ 1164431 h 1164431"/>
              <a:gd name="connsiteX3" fmla="*/ 4974 w 1810173"/>
              <a:gd name="connsiteY3" fmla="*/ 485775 h 1164431"/>
              <a:gd name="connsiteX4" fmla="*/ 212 w 1810173"/>
              <a:gd name="connsiteY4" fmla="*/ 0 h 1164431"/>
              <a:gd name="connsiteX0" fmla="*/ 212 w 1805657"/>
              <a:gd name="connsiteY0" fmla="*/ 0 h 1164431"/>
              <a:gd name="connsiteX1" fmla="*/ 1805199 w 1805657"/>
              <a:gd name="connsiteY1" fmla="*/ 551656 h 1164431"/>
              <a:gd name="connsiteX2" fmla="*/ 1805199 w 1805657"/>
              <a:gd name="connsiteY2" fmla="*/ 1164431 h 1164431"/>
              <a:gd name="connsiteX3" fmla="*/ 4974 w 1805657"/>
              <a:gd name="connsiteY3" fmla="*/ 485775 h 1164431"/>
              <a:gd name="connsiteX4" fmla="*/ 212 w 1805657"/>
              <a:gd name="connsiteY4" fmla="*/ 0 h 1164431"/>
              <a:gd name="connsiteX0" fmla="*/ 212 w 1805657"/>
              <a:gd name="connsiteY0" fmla="*/ 0 h 1164431"/>
              <a:gd name="connsiteX1" fmla="*/ 1805199 w 1805657"/>
              <a:gd name="connsiteY1" fmla="*/ 551656 h 1164431"/>
              <a:gd name="connsiteX2" fmla="*/ 1805199 w 1805657"/>
              <a:gd name="connsiteY2" fmla="*/ 1164431 h 1164431"/>
              <a:gd name="connsiteX3" fmla="*/ 4974 w 1805657"/>
              <a:gd name="connsiteY3" fmla="*/ 628650 h 1164431"/>
              <a:gd name="connsiteX4" fmla="*/ 212 w 1805657"/>
              <a:gd name="connsiteY4" fmla="*/ 0 h 1164431"/>
              <a:gd name="connsiteX0" fmla="*/ 458 w 1805903"/>
              <a:gd name="connsiteY0" fmla="*/ 0 h 1164431"/>
              <a:gd name="connsiteX1" fmla="*/ 1805445 w 1805903"/>
              <a:gd name="connsiteY1" fmla="*/ 551656 h 1164431"/>
              <a:gd name="connsiteX2" fmla="*/ 1805445 w 1805903"/>
              <a:gd name="connsiteY2" fmla="*/ 1164431 h 1164431"/>
              <a:gd name="connsiteX3" fmla="*/ 458 w 1805903"/>
              <a:gd name="connsiteY3" fmla="*/ 628650 h 1164431"/>
              <a:gd name="connsiteX4" fmla="*/ 458 w 1805903"/>
              <a:gd name="connsiteY4" fmla="*/ 0 h 1164431"/>
              <a:gd name="connsiteX0" fmla="*/ 458 w 1805445"/>
              <a:gd name="connsiteY0" fmla="*/ 123032 h 1287463"/>
              <a:gd name="connsiteX1" fmla="*/ 1791158 w 1805445"/>
              <a:gd name="connsiteY1" fmla="*/ 0 h 1287463"/>
              <a:gd name="connsiteX2" fmla="*/ 1805445 w 1805445"/>
              <a:gd name="connsiteY2" fmla="*/ 1287463 h 1287463"/>
              <a:gd name="connsiteX3" fmla="*/ 458 w 1805445"/>
              <a:gd name="connsiteY3" fmla="*/ 751682 h 1287463"/>
              <a:gd name="connsiteX4" fmla="*/ 458 w 1805445"/>
              <a:gd name="connsiteY4" fmla="*/ 123032 h 1287463"/>
              <a:gd name="connsiteX0" fmla="*/ 458 w 1795920"/>
              <a:gd name="connsiteY0" fmla="*/ 123032 h 751682"/>
              <a:gd name="connsiteX1" fmla="*/ 1791158 w 1795920"/>
              <a:gd name="connsiteY1" fmla="*/ 0 h 751682"/>
              <a:gd name="connsiteX2" fmla="*/ 1795920 w 1795920"/>
              <a:gd name="connsiteY2" fmla="*/ 664369 h 751682"/>
              <a:gd name="connsiteX3" fmla="*/ 458 w 1795920"/>
              <a:gd name="connsiteY3" fmla="*/ 751682 h 751682"/>
              <a:gd name="connsiteX4" fmla="*/ 458 w 1795920"/>
              <a:gd name="connsiteY4" fmla="*/ 123032 h 751682"/>
              <a:gd name="connsiteX0" fmla="*/ 458 w 1795920"/>
              <a:gd name="connsiteY0" fmla="*/ 123032 h 672307"/>
              <a:gd name="connsiteX1" fmla="*/ 1791158 w 1795920"/>
              <a:gd name="connsiteY1" fmla="*/ 0 h 672307"/>
              <a:gd name="connsiteX2" fmla="*/ 1795920 w 1795920"/>
              <a:gd name="connsiteY2" fmla="*/ 664369 h 672307"/>
              <a:gd name="connsiteX3" fmla="*/ 458 w 1795920"/>
              <a:gd name="connsiteY3" fmla="*/ 672307 h 672307"/>
              <a:gd name="connsiteX4" fmla="*/ 458 w 1795920"/>
              <a:gd name="connsiteY4" fmla="*/ 123032 h 672307"/>
              <a:gd name="connsiteX0" fmla="*/ 458 w 1795920"/>
              <a:gd name="connsiteY0" fmla="*/ 123032 h 672307"/>
              <a:gd name="connsiteX1" fmla="*/ 1791158 w 1795920"/>
              <a:gd name="connsiteY1" fmla="*/ 0 h 672307"/>
              <a:gd name="connsiteX2" fmla="*/ 1795920 w 1795920"/>
              <a:gd name="connsiteY2" fmla="*/ 664369 h 672307"/>
              <a:gd name="connsiteX3" fmla="*/ 458 w 1795920"/>
              <a:gd name="connsiteY3" fmla="*/ 672307 h 672307"/>
              <a:gd name="connsiteX4" fmla="*/ 458 w 1795920"/>
              <a:gd name="connsiteY4" fmla="*/ 123032 h 672307"/>
              <a:gd name="connsiteX0" fmla="*/ 458 w 1800683"/>
              <a:gd name="connsiteY0" fmla="*/ 123032 h 672307"/>
              <a:gd name="connsiteX1" fmla="*/ 1791158 w 1800683"/>
              <a:gd name="connsiteY1" fmla="*/ 0 h 672307"/>
              <a:gd name="connsiteX2" fmla="*/ 1800683 w 1800683"/>
              <a:gd name="connsiteY2" fmla="*/ 656431 h 672307"/>
              <a:gd name="connsiteX3" fmla="*/ 458 w 1800683"/>
              <a:gd name="connsiteY3" fmla="*/ 672307 h 672307"/>
              <a:gd name="connsiteX4" fmla="*/ 458 w 1800683"/>
              <a:gd name="connsiteY4" fmla="*/ 123032 h 672307"/>
              <a:gd name="connsiteX0" fmla="*/ 458 w 1805657"/>
              <a:gd name="connsiteY0" fmla="*/ 123032 h 672307"/>
              <a:gd name="connsiteX1" fmla="*/ 1805446 w 1805657"/>
              <a:gd name="connsiteY1" fmla="*/ 0 h 672307"/>
              <a:gd name="connsiteX2" fmla="*/ 1800683 w 1805657"/>
              <a:gd name="connsiteY2" fmla="*/ 656431 h 672307"/>
              <a:gd name="connsiteX3" fmla="*/ 458 w 1805657"/>
              <a:gd name="connsiteY3" fmla="*/ 672307 h 672307"/>
              <a:gd name="connsiteX4" fmla="*/ 458 w 1805657"/>
              <a:gd name="connsiteY4" fmla="*/ 123032 h 672307"/>
              <a:gd name="connsiteX0" fmla="*/ 458 w 1805657"/>
              <a:gd name="connsiteY0" fmla="*/ 123032 h 660401"/>
              <a:gd name="connsiteX1" fmla="*/ 1805446 w 1805657"/>
              <a:gd name="connsiteY1" fmla="*/ 0 h 660401"/>
              <a:gd name="connsiteX2" fmla="*/ 1800683 w 1805657"/>
              <a:gd name="connsiteY2" fmla="*/ 656431 h 660401"/>
              <a:gd name="connsiteX3" fmla="*/ 458 w 1805657"/>
              <a:gd name="connsiteY3" fmla="*/ 660401 h 660401"/>
              <a:gd name="connsiteX4" fmla="*/ 458 w 1805657"/>
              <a:gd name="connsiteY4" fmla="*/ 123032 h 660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5657" h="660401">
                <a:moveTo>
                  <a:pt x="458" y="123032"/>
                </a:moveTo>
                <a:lnTo>
                  <a:pt x="1805446" y="0"/>
                </a:lnTo>
                <a:cubicBezTo>
                  <a:pt x="1807034" y="206904"/>
                  <a:pt x="1799095" y="449527"/>
                  <a:pt x="1800683" y="656431"/>
                </a:cubicBezTo>
                <a:lnTo>
                  <a:pt x="458" y="660401"/>
                </a:lnTo>
                <a:cubicBezTo>
                  <a:pt x="2046" y="497153"/>
                  <a:pt x="-1130" y="286280"/>
                  <a:pt x="458" y="123032"/>
                </a:cubicBezTo>
                <a:close/>
              </a:path>
            </a:pathLst>
          </a:custGeom>
          <a:solidFill>
            <a:srgbClr val="B8B8B8"/>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endParaRPr lang="en-US" sz="5401" dirty="0">
              <a:solidFill>
                <a:prstClr val="white"/>
              </a:solidFill>
            </a:endParaRPr>
          </a:p>
        </p:txBody>
      </p:sp>
      <p:sp>
        <p:nvSpPr>
          <p:cNvPr id="28" name="Freeform 27"/>
          <p:cNvSpPr/>
          <p:nvPr/>
        </p:nvSpPr>
        <p:spPr>
          <a:xfrm>
            <a:off x="11577111" y="5862116"/>
            <a:ext cx="5418414" cy="4192497"/>
          </a:xfrm>
          <a:custGeom>
            <a:avLst/>
            <a:gdLst>
              <a:gd name="connsiteX0" fmla="*/ 0 w 1800225"/>
              <a:gd name="connsiteY0" fmla="*/ 0 h 438150"/>
              <a:gd name="connsiteX1" fmla="*/ 1800225 w 1800225"/>
              <a:gd name="connsiteY1" fmla="*/ 0 h 438150"/>
              <a:gd name="connsiteX2" fmla="*/ 1800225 w 1800225"/>
              <a:gd name="connsiteY2" fmla="*/ 438150 h 438150"/>
              <a:gd name="connsiteX3" fmla="*/ 9525 w 1800225"/>
              <a:gd name="connsiteY3" fmla="*/ 438150 h 438150"/>
              <a:gd name="connsiteX4" fmla="*/ 0 w 1800225"/>
              <a:gd name="connsiteY4" fmla="*/ 0 h 438150"/>
              <a:gd name="connsiteX0" fmla="*/ 0 w 1804987"/>
              <a:gd name="connsiteY0" fmla="*/ 0 h 485775"/>
              <a:gd name="connsiteX1" fmla="*/ 1804987 w 1804987"/>
              <a:gd name="connsiteY1" fmla="*/ 47625 h 485775"/>
              <a:gd name="connsiteX2" fmla="*/ 1804987 w 1804987"/>
              <a:gd name="connsiteY2" fmla="*/ 485775 h 485775"/>
              <a:gd name="connsiteX3" fmla="*/ 14287 w 1804987"/>
              <a:gd name="connsiteY3" fmla="*/ 485775 h 485775"/>
              <a:gd name="connsiteX4" fmla="*/ 0 w 1804987"/>
              <a:gd name="connsiteY4" fmla="*/ 0 h 485775"/>
              <a:gd name="connsiteX0" fmla="*/ 4763 w 1809750"/>
              <a:gd name="connsiteY0" fmla="*/ 0 h 489743"/>
              <a:gd name="connsiteX1" fmla="*/ 1809750 w 1809750"/>
              <a:gd name="connsiteY1" fmla="*/ 47625 h 489743"/>
              <a:gd name="connsiteX2" fmla="*/ 1809750 w 1809750"/>
              <a:gd name="connsiteY2" fmla="*/ 485775 h 489743"/>
              <a:gd name="connsiteX3" fmla="*/ 0 w 1809750"/>
              <a:gd name="connsiteY3" fmla="*/ 489743 h 489743"/>
              <a:gd name="connsiteX4" fmla="*/ 4763 w 1809750"/>
              <a:gd name="connsiteY4" fmla="*/ 0 h 489743"/>
              <a:gd name="connsiteX0" fmla="*/ 212 w 1805199"/>
              <a:gd name="connsiteY0" fmla="*/ 0 h 485775"/>
              <a:gd name="connsiteX1" fmla="*/ 1805199 w 1805199"/>
              <a:gd name="connsiteY1" fmla="*/ 47625 h 485775"/>
              <a:gd name="connsiteX2" fmla="*/ 1805199 w 1805199"/>
              <a:gd name="connsiteY2" fmla="*/ 485775 h 485775"/>
              <a:gd name="connsiteX3" fmla="*/ 4974 w 1805199"/>
              <a:gd name="connsiteY3" fmla="*/ 485775 h 485775"/>
              <a:gd name="connsiteX4" fmla="*/ 212 w 1805199"/>
              <a:gd name="connsiteY4" fmla="*/ 0 h 485775"/>
              <a:gd name="connsiteX0" fmla="*/ 212 w 1805199"/>
              <a:gd name="connsiteY0" fmla="*/ 0 h 1180306"/>
              <a:gd name="connsiteX1" fmla="*/ 1805199 w 1805199"/>
              <a:gd name="connsiteY1" fmla="*/ 47625 h 1180306"/>
              <a:gd name="connsiteX2" fmla="*/ 1805199 w 1805199"/>
              <a:gd name="connsiteY2" fmla="*/ 1180306 h 1180306"/>
              <a:gd name="connsiteX3" fmla="*/ 4974 w 1805199"/>
              <a:gd name="connsiteY3" fmla="*/ 485775 h 1180306"/>
              <a:gd name="connsiteX4" fmla="*/ 212 w 1805199"/>
              <a:gd name="connsiteY4" fmla="*/ 0 h 1180306"/>
              <a:gd name="connsiteX0" fmla="*/ 212 w 1805199"/>
              <a:gd name="connsiteY0" fmla="*/ 0 h 1180306"/>
              <a:gd name="connsiteX1" fmla="*/ 1800436 w 1805199"/>
              <a:gd name="connsiteY1" fmla="*/ 559593 h 1180306"/>
              <a:gd name="connsiteX2" fmla="*/ 1805199 w 1805199"/>
              <a:gd name="connsiteY2" fmla="*/ 1180306 h 1180306"/>
              <a:gd name="connsiteX3" fmla="*/ 4974 w 1805199"/>
              <a:gd name="connsiteY3" fmla="*/ 485775 h 1180306"/>
              <a:gd name="connsiteX4" fmla="*/ 212 w 1805199"/>
              <a:gd name="connsiteY4" fmla="*/ 0 h 1180306"/>
              <a:gd name="connsiteX0" fmla="*/ 212 w 1805199"/>
              <a:gd name="connsiteY0" fmla="*/ 0 h 1164431"/>
              <a:gd name="connsiteX1" fmla="*/ 1800436 w 1805199"/>
              <a:gd name="connsiteY1" fmla="*/ 559593 h 1164431"/>
              <a:gd name="connsiteX2" fmla="*/ 1805199 w 1805199"/>
              <a:gd name="connsiteY2" fmla="*/ 1164431 h 1164431"/>
              <a:gd name="connsiteX3" fmla="*/ 4974 w 1805199"/>
              <a:gd name="connsiteY3" fmla="*/ 485775 h 1164431"/>
              <a:gd name="connsiteX4" fmla="*/ 212 w 1805199"/>
              <a:gd name="connsiteY4" fmla="*/ 0 h 1164431"/>
              <a:gd name="connsiteX0" fmla="*/ 212 w 1814861"/>
              <a:gd name="connsiteY0" fmla="*/ 0 h 1164431"/>
              <a:gd name="connsiteX1" fmla="*/ 1814724 w 1814861"/>
              <a:gd name="connsiteY1" fmla="*/ 559593 h 1164431"/>
              <a:gd name="connsiteX2" fmla="*/ 1805199 w 1814861"/>
              <a:gd name="connsiteY2" fmla="*/ 1164431 h 1164431"/>
              <a:gd name="connsiteX3" fmla="*/ 4974 w 1814861"/>
              <a:gd name="connsiteY3" fmla="*/ 485775 h 1164431"/>
              <a:gd name="connsiteX4" fmla="*/ 212 w 1814861"/>
              <a:gd name="connsiteY4" fmla="*/ 0 h 1164431"/>
              <a:gd name="connsiteX0" fmla="*/ 212 w 1814861"/>
              <a:gd name="connsiteY0" fmla="*/ 0 h 1164431"/>
              <a:gd name="connsiteX1" fmla="*/ 1814724 w 1814861"/>
              <a:gd name="connsiteY1" fmla="*/ 555624 h 1164431"/>
              <a:gd name="connsiteX2" fmla="*/ 1805199 w 1814861"/>
              <a:gd name="connsiteY2" fmla="*/ 1164431 h 1164431"/>
              <a:gd name="connsiteX3" fmla="*/ 4974 w 1814861"/>
              <a:gd name="connsiteY3" fmla="*/ 485775 h 1164431"/>
              <a:gd name="connsiteX4" fmla="*/ 212 w 1814861"/>
              <a:gd name="connsiteY4" fmla="*/ 0 h 1164431"/>
              <a:gd name="connsiteX0" fmla="*/ 212 w 1810173"/>
              <a:gd name="connsiteY0" fmla="*/ 0 h 1164431"/>
              <a:gd name="connsiteX1" fmla="*/ 1809962 w 1810173"/>
              <a:gd name="connsiteY1" fmla="*/ 555624 h 1164431"/>
              <a:gd name="connsiteX2" fmla="*/ 1805199 w 1810173"/>
              <a:gd name="connsiteY2" fmla="*/ 1164431 h 1164431"/>
              <a:gd name="connsiteX3" fmla="*/ 4974 w 1810173"/>
              <a:gd name="connsiteY3" fmla="*/ 485775 h 1164431"/>
              <a:gd name="connsiteX4" fmla="*/ 212 w 1810173"/>
              <a:gd name="connsiteY4" fmla="*/ 0 h 1164431"/>
              <a:gd name="connsiteX0" fmla="*/ 212 w 1805199"/>
              <a:gd name="connsiteY0" fmla="*/ 0 h 1164431"/>
              <a:gd name="connsiteX1" fmla="*/ 1800437 w 1805199"/>
              <a:gd name="connsiteY1" fmla="*/ 559593 h 1164431"/>
              <a:gd name="connsiteX2" fmla="*/ 1805199 w 1805199"/>
              <a:gd name="connsiteY2" fmla="*/ 1164431 h 1164431"/>
              <a:gd name="connsiteX3" fmla="*/ 4974 w 1805199"/>
              <a:gd name="connsiteY3" fmla="*/ 485775 h 1164431"/>
              <a:gd name="connsiteX4" fmla="*/ 212 w 1805199"/>
              <a:gd name="connsiteY4" fmla="*/ 0 h 1164431"/>
              <a:gd name="connsiteX0" fmla="*/ 212 w 1805199"/>
              <a:gd name="connsiteY0" fmla="*/ 0 h 1164431"/>
              <a:gd name="connsiteX1" fmla="*/ 1800437 w 1805199"/>
              <a:gd name="connsiteY1" fmla="*/ 559593 h 1164431"/>
              <a:gd name="connsiteX2" fmla="*/ 1805199 w 1805199"/>
              <a:gd name="connsiteY2" fmla="*/ 1164431 h 1164431"/>
              <a:gd name="connsiteX3" fmla="*/ 4974 w 1805199"/>
              <a:gd name="connsiteY3" fmla="*/ 485775 h 1164431"/>
              <a:gd name="connsiteX4" fmla="*/ 212 w 1805199"/>
              <a:gd name="connsiteY4" fmla="*/ 0 h 1164431"/>
              <a:gd name="connsiteX0" fmla="*/ 212 w 1810173"/>
              <a:gd name="connsiteY0" fmla="*/ 0 h 1164431"/>
              <a:gd name="connsiteX1" fmla="*/ 1809962 w 1810173"/>
              <a:gd name="connsiteY1" fmla="*/ 559593 h 1164431"/>
              <a:gd name="connsiteX2" fmla="*/ 1805199 w 1810173"/>
              <a:gd name="connsiteY2" fmla="*/ 1164431 h 1164431"/>
              <a:gd name="connsiteX3" fmla="*/ 4974 w 1810173"/>
              <a:gd name="connsiteY3" fmla="*/ 485775 h 1164431"/>
              <a:gd name="connsiteX4" fmla="*/ 212 w 1810173"/>
              <a:gd name="connsiteY4" fmla="*/ 0 h 1164431"/>
              <a:gd name="connsiteX0" fmla="*/ 212 w 1805657"/>
              <a:gd name="connsiteY0" fmla="*/ 0 h 1164431"/>
              <a:gd name="connsiteX1" fmla="*/ 1805199 w 1805657"/>
              <a:gd name="connsiteY1" fmla="*/ 551656 h 1164431"/>
              <a:gd name="connsiteX2" fmla="*/ 1805199 w 1805657"/>
              <a:gd name="connsiteY2" fmla="*/ 1164431 h 1164431"/>
              <a:gd name="connsiteX3" fmla="*/ 4974 w 1805657"/>
              <a:gd name="connsiteY3" fmla="*/ 485775 h 1164431"/>
              <a:gd name="connsiteX4" fmla="*/ 212 w 1805657"/>
              <a:gd name="connsiteY4" fmla="*/ 0 h 1164431"/>
              <a:gd name="connsiteX0" fmla="*/ 212 w 1805657"/>
              <a:gd name="connsiteY0" fmla="*/ 0 h 1164431"/>
              <a:gd name="connsiteX1" fmla="*/ 1805199 w 1805657"/>
              <a:gd name="connsiteY1" fmla="*/ 551656 h 1164431"/>
              <a:gd name="connsiteX2" fmla="*/ 1805199 w 1805657"/>
              <a:gd name="connsiteY2" fmla="*/ 1164431 h 1164431"/>
              <a:gd name="connsiteX3" fmla="*/ 4974 w 1805657"/>
              <a:gd name="connsiteY3" fmla="*/ 628650 h 1164431"/>
              <a:gd name="connsiteX4" fmla="*/ 212 w 1805657"/>
              <a:gd name="connsiteY4" fmla="*/ 0 h 1164431"/>
              <a:gd name="connsiteX0" fmla="*/ 458 w 1805903"/>
              <a:gd name="connsiteY0" fmla="*/ 0 h 1164431"/>
              <a:gd name="connsiteX1" fmla="*/ 1805445 w 1805903"/>
              <a:gd name="connsiteY1" fmla="*/ 551656 h 1164431"/>
              <a:gd name="connsiteX2" fmla="*/ 1805445 w 1805903"/>
              <a:gd name="connsiteY2" fmla="*/ 1164431 h 1164431"/>
              <a:gd name="connsiteX3" fmla="*/ 458 w 1805903"/>
              <a:gd name="connsiteY3" fmla="*/ 628650 h 1164431"/>
              <a:gd name="connsiteX4" fmla="*/ 458 w 1805903"/>
              <a:gd name="connsiteY4" fmla="*/ 0 h 1164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5903" h="1164431">
                <a:moveTo>
                  <a:pt x="458" y="0"/>
                </a:moveTo>
                <a:lnTo>
                  <a:pt x="1805445" y="551656"/>
                </a:lnTo>
                <a:cubicBezTo>
                  <a:pt x="1807033" y="758560"/>
                  <a:pt x="1803857" y="957527"/>
                  <a:pt x="1805445" y="1164431"/>
                </a:cubicBezTo>
                <a:lnTo>
                  <a:pt x="458" y="628650"/>
                </a:lnTo>
                <a:cubicBezTo>
                  <a:pt x="2046" y="465402"/>
                  <a:pt x="-1130" y="163248"/>
                  <a:pt x="458" y="0"/>
                </a:cubicBezTo>
                <a:close/>
              </a:path>
            </a:pathLst>
          </a:custGeom>
          <a:solidFill>
            <a:srgbClr val="B8B8B8"/>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endParaRPr lang="en-US" sz="5401" dirty="0">
              <a:solidFill>
                <a:prstClr val="white"/>
              </a:solidFill>
            </a:endParaRPr>
          </a:p>
        </p:txBody>
      </p:sp>
      <p:sp>
        <p:nvSpPr>
          <p:cNvPr id="12" name="Footer Placeholder 11"/>
          <p:cNvSpPr>
            <a:spLocks noGrp="1"/>
          </p:cNvSpPr>
          <p:nvPr>
            <p:ph type="ftr" sz="quarter" idx="11"/>
          </p:nvPr>
        </p:nvSpPr>
        <p:spPr/>
        <p:txBody>
          <a:bodyPr/>
          <a:lstStyle/>
          <a:p>
            <a:pPr algn="l"/>
            <a:endParaRPr lang="en-US" dirty="0">
              <a:solidFill>
                <a:prstClr val="black"/>
              </a:solidFill>
            </a:endParaRPr>
          </a:p>
        </p:txBody>
      </p:sp>
    </p:spTree>
    <p:custDataLst>
      <p:tags r:id="rId1"/>
    </p:custDataLst>
    <p:extLst>
      <p:ext uri="{BB962C8B-B14F-4D97-AF65-F5344CB8AC3E}">
        <p14:creationId xmlns:p14="http://schemas.microsoft.com/office/powerpoint/2010/main" val="1439500197"/>
      </p:ext>
    </p:extLst>
  </p:cSld>
  <p:clrMapOvr>
    <a:masterClrMapping/>
  </p:clrMapOvr>
  <mc:AlternateContent xmlns:mc="http://schemas.openxmlformats.org/markup-compatibility/2006" xmlns:p14="http://schemas.microsoft.com/office/powerpoint/2010/main">
    <mc:Choice Requires="p14">
      <p:transition spd="med" p14:dur="700" advTm="12460">
        <p:fade/>
      </p:transition>
    </mc:Choice>
    <mc:Fallback xmlns="">
      <p:transition spd="med" advTm="1246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8"/>
          <p:cNvSpPr/>
          <p:nvPr/>
        </p:nvSpPr>
        <p:spPr>
          <a:xfrm>
            <a:off x="19040275" y="7804867"/>
            <a:ext cx="5715744" cy="9831080"/>
          </a:xfrm>
          <a:custGeom>
            <a:avLst/>
            <a:gdLst>
              <a:gd name="connsiteX0" fmla="*/ 0 w 1879600"/>
              <a:gd name="connsiteY0" fmla="*/ 0 h 1270000"/>
              <a:gd name="connsiteX1" fmla="*/ 1866900 w 1879600"/>
              <a:gd name="connsiteY1" fmla="*/ 12700 h 1270000"/>
              <a:gd name="connsiteX2" fmla="*/ 1879600 w 1879600"/>
              <a:gd name="connsiteY2" fmla="*/ 1270000 h 1270000"/>
              <a:gd name="connsiteX3" fmla="*/ 0 w 1879600"/>
              <a:gd name="connsiteY3" fmla="*/ 800100 h 1270000"/>
              <a:gd name="connsiteX4" fmla="*/ 0 w 1879600"/>
              <a:gd name="connsiteY4" fmla="*/ 0 h 1270000"/>
              <a:gd name="connsiteX0" fmla="*/ 50800 w 1879600"/>
              <a:gd name="connsiteY0" fmla="*/ 0 h 1485900"/>
              <a:gd name="connsiteX1" fmla="*/ 1866900 w 1879600"/>
              <a:gd name="connsiteY1" fmla="*/ 228600 h 1485900"/>
              <a:gd name="connsiteX2" fmla="*/ 1879600 w 1879600"/>
              <a:gd name="connsiteY2" fmla="*/ 1485900 h 1485900"/>
              <a:gd name="connsiteX3" fmla="*/ 0 w 1879600"/>
              <a:gd name="connsiteY3" fmla="*/ 1016000 h 1485900"/>
              <a:gd name="connsiteX4" fmla="*/ 50800 w 1879600"/>
              <a:gd name="connsiteY4" fmla="*/ 0 h 1485900"/>
              <a:gd name="connsiteX0" fmla="*/ 12700 w 1841500"/>
              <a:gd name="connsiteY0" fmla="*/ 0 h 3276600"/>
              <a:gd name="connsiteX1" fmla="*/ 1828800 w 1841500"/>
              <a:gd name="connsiteY1" fmla="*/ 228600 h 3276600"/>
              <a:gd name="connsiteX2" fmla="*/ 1841500 w 1841500"/>
              <a:gd name="connsiteY2" fmla="*/ 1485900 h 3276600"/>
              <a:gd name="connsiteX3" fmla="*/ 0 w 1841500"/>
              <a:gd name="connsiteY3" fmla="*/ 3276600 h 3276600"/>
              <a:gd name="connsiteX4" fmla="*/ 12700 w 1841500"/>
              <a:gd name="connsiteY4" fmla="*/ 0 h 3276600"/>
              <a:gd name="connsiteX0" fmla="*/ 12700 w 1866900"/>
              <a:gd name="connsiteY0" fmla="*/ 0 h 3276600"/>
              <a:gd name="connsiteX1" fmla="*/ 1828800 w 1866900"/>
              <a:gd name="connsiteY1" fmla="*/ 228600 h 3276600"/>
              <a:gd name="connsiteX2" fmla="*/ 1866900 w 1866900"/>
              <a:gd name="connsiteY2" fmla="*/ 1549400 h 3276600"/>
              <a:gd name="connsiteX3" fmla="*/ 0 w 1866900"/>
              <a:gd name="connsiteY3" fmla="*/ 3276600 h 3276600"/>
              <a:gd name="connsiteX4" fmla="*/ 12700 w 1866900"/>
              <a:gd name="connsiteY4" fmla="*/ 0 h 3276600"/>
              <a:gd name="connsiteX0" fmla="*/ 12700 w 1866900"/>
              <a:gd name="connsiteY0" fmla="*/ 0 h 3276600"/>
              <a:gd name="connsiteX1" fmla="*/ 1866900 w 1866900"/>
              <a:gd name="connsiteY1" fmla="*/ 342900 h 3276600"/>
              <a:gd name="connsiteX2" fmla="*/ 1866900 w 1866900"/>
              <a:gd name="connsiteY2" fmla="*/ 1549400 h 3276600"/>
              <a:gd name="connsiteX3" fmla="*/ 0 w 1866900"/>
              <a:gd name="connsiteY3" fmla="*/ 3276600 h 3276600"/>
              <a:gd name="connsiteX4" fmla="*/ 12700 w 1866900"/>
              <a:gd name="connsiteY4" fmla="*/ 0 h 3276600"/>
              <a:gd name="connsiteX0" fmla="*/ 12700 w 1892300"/>
              <a:gd name="connsiteY0" fmla="*/ 0 h 3276600"/>
              <a:gd name="connsiteX1" fmla="*/ 1892300 w 1892300"/>
              <a:gd name="connsiteY1" fmla="*/ 330200 h 3276600"/>
              <a:gd name="connsiteX2" fmla="*/ 1866900 w 1892300"/>
              <a:gd name="connsiteY2" fmla="*/ 1549400 h 3276600"/>
              <a:gd name="connsiteX3" fmla="*/ 0 w 1892300"/>
              <a:gd name="connsiteY3" fmla="*/ 3276600 h 3276600"/>
              <a:gd name="connsiteX4" fmla="*/ 12700 w 1892300"/>
              <a:gd name="connsiteY4" fmla="*/ 0 h 3276600"/>
              <a:gd name="connsiteX0" fmla="*/ 12700 w 1905000"/>
              <a:gd name="connsiteY0" fmla="*/ 0 h 3276600"/>
              <a:gd name="connsiteX1" fmla="*/ 1892300 w 1905000"/>
              <a:gd name="connsiteY1" fmla="*/ 330200 h 3276600"/>
              <a:gd name="connsiteX2" fmla="*/ 1905000 w 1905000"/>
              <a:gd name="connsiteY2" fmla="*/ 1536700 h 3276600"/>
              <a:gd name="connsiteX3" fmla="*/ 0 w 1905000"/>
              <a:gd name="connsiteY3" fmla="*/ 3276600 h 3276600"/>
              <a:gd name="connsiteX4" fmla="*/ 12700 w 1905000"/>
              <a:gd name="connsiteY4" fmla="*/ 0 h 3276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0" h="3276600">
                <a:moveTo>
                  <a:pt x="12700" y="0"/>
                </a:moveTo>
                <a:lnTo>
                  <a:pt x="1892300" y="330200"/>
                </a:lnTo>
                <a:lnTo>
                  <a:pt x="1905000" y="1536700"/>
                </a:lnTo>
                <a:lnTo>
                  <a:pt x="0" y="3276600"/>
                </a:lnTo>
                <a:cubicBezTo>
                  <a:pt x="4233" y="2184400"/>
                  <a:pt x="8467" y="1092200"/>
                  <a:pt x="12700" y="0"/>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endParaRPr lang="en-US" sz="5401" dirty="0">
              <a:solidFill>
                <a:prstClr val="white"/>
              </a:solidFill>
            </a:endParaRPr>
          </a:p>
        </p:txBody>
      </p:sp>
      <p:sp>
        <p:nvSpPr>
          <p:cNvPr id="12" name="Freeform 11"/>
          <p:cNvSpPr/>
          <p:nvPr/>
        </p:nvSpPr>
        <p:spPr>
          <a:xfrm>
            <a:off x="19090585" y="4269591"/>
            <a:ext cx="5639534" cy="3810496"/>
          </a:xfrm>
          <a:custGeom>
            <a:avLst/>
            <a:gdLst>
              <a:gd name="connsiteX0" fmla="*/ 0 w 1879600"/>
              <a:gd name="connsiteY0" fmla="*/ 0 h 1270000"/>
              <a:gd name="connsiteX1" fmla="*/ 1866900 w 1879600"/>
              <a:gd name="connsiteY1" fmla="*/ 12700 h 1270000"/>
              <a:gd name="connsiteX2" fmla="*/ 1879600 w 1879600"/>
              <a:gd name="connsiteY2" fmla="*/ 1270000 h 1270000"/>
              <a:gd name="connsiteX3" fmla="*/ 0 w 1879600"/>
              <a:gd name="connsiteY3" fmla="*/ 800100 h 1270000"/>
              <a:gd name="connsiteX4" fmla="*/ 0 w 1879600"/>
              <a:gd name="connsiteY4" fmla="*/ 0 h 127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600" h="1270000">
                <a:moveTo>
                  <a:pt x="0" y="0"/>
                </a:moveTo>
                <a:lnTo>
                  <a:pt x="1866900" y="12700"/>
                </a:lnTo>
                <a:lnTo>
                  <a:pt x="1879600" y="1270000"/>
                </a:lnTo>
                <a:lnTo>
                  <a:pt x="0" y="800100"/>
                </a:lnTo>
                <a:lnTo>
                  <a:pt x="0"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endParaRPr lang="en-US" sz="5401" dirty="0">
              <a:solidFill>
                <a:prstClr val="white"/>
              </a:solidFill>
            </a:endParaRPr>
          </a:p>
        </p:txBody>
      </p:sp>
      <p:sp>
        <p:nvSpPr>
          <p:cNvPr id="2" name="Title 1"/>
          <p:cNvSpPr>
            <a:spLocks noGrp="1"/>
          </p:cNvSpPr>
          <p:nvPr>
            <p:ph type="title"/>
          </p:nvPr>
        </p:nvSpPr>
        <p:spPr/>
        <p:txBody>
          <a:bodyPr>
            <a:normAutofit/>
          </a:bodyPr>
          <a:lstStyle/>
          <a:p>
            <a:r>
              <a:rPr lang="en-US" dirty="0"/>
              <a:t>Other Data – Same Stratification</a:t>
            </a:r>
            <a:endParaRPr lang="en-US" noProof="0" dirty="0"/>
          </a:p>
        </p:txBody>
      </p:sp>
      <p:grpSp>
        <p:nvGrpSpPr>
          <p:cNvPr id="5" name="Group 4" descr="Down:  Group 50"/>
          <p:cNvGrpSpPr/>
          <p:nvPr/>
        </p:nvGrpSpPr>
        <p:grpSpPr>
          <a:xfrm>
            <a:off x="7265707" y="4252036"/>
            <a:ext cx="4330662" cy="13454904"/>
            <a:chOff x="6657026" y="1561356"/>
            <a:chExt cx="1443366" cy="3736987"/>
          </a:xfrm>
        </p:grpSpPr>
        <p:sp>
          <p:nvSpPr>
            <p:cNvPr id="6" name="Rectangle 5"/>
            <p:cNvSpPr/>
            <p:nvPr/>
          </p:nvSpPr>
          <p:spPr>
            <a:xfrm>
              <a:off x="6660226" y="1561356"/>
              <a:ext cx="1436960" cy="1080120"/>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de-AT" sz="5401" dirty="0">
                  <a:solidFill>
                    <a:prstClr val="white"/>
                  </a:solidFill>
                </a:rPr>
                <a:t>Cluster A1</a:t>
              </a:r>
              <a:endParaRPr lang="en-US" sz="5401" dirty="0">
                <a:solidFill>
                  <a:prstClr val="white"/>
                </a:solidFill>
              </a:endParaRPr>
            </a:p>
          </p:txBody>
        </p:sp>
        <p:sp>
          <p:nvSpPr>
            <p:cNvPr id="7" name="Rectangle 6"/>
            <p:cNvSpPr/>
            <p:nvPr/>
          </p:nvSpPr>
          <p:spPr>
            <a:xfrm>
              <a:off x="6657026" y="2893511"/>
              <a:ext cx="1436954" cy="1620180"/>
            </a:xfrm>
            <a:prstGeom prst="rect">
              <a:avLst/>
            </a:prstGeom>
            <a:solidFill>
              <a:srgbClr val="E34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de-AT" sz="5401" dirty="0">
                  <a:solidFill>
                    <a:prstClr val="white"/>
                  </a:solidFill>
                </a:rPr>
                <a:t>Cluster A2</a:t>
              </a:r>
              <a:endParaRPr lang="en-US" sz="5401" dirty="0">
                <a:solidFill>
                  <a:prstClr val="white"/>
                </a:solidFill>
              </a:endParaRPr>
            </a:p>
          </p:txBody>
        </p:sp>
        <p:sp>
          <p:nvSpPr>
            <p:cNvPr id="8" name="Rectangle 7"/>
            <p:cNvSpPr/>
            <p:nvPr/>
          </p:nvSpPr>
          <p:spPr>
            <a:xfrm>
              <a:off x="6657026" y="4758283"/>
              <a:ext cx="1443366" cy="540060"/>
            </a:xfrm>
            <a:prstGeom prst="rect">
              <a:avLst/>
            </a:prstGeom>
            <a:solidFill>
              <a:srgbClr val="FDBB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de-AT" sz="5401" dirty="0">
                  <a:solidFill>
                    <a:prstClr val="white"/>
                  </a:solidFill>
                </a:rPr>
                <a:t>Cluster A3</a:t>
              </a:r>
              <a:endParaRPr lang="en-US" sz="5401" dirty="0">
                <a:solidFill>
                  <a:prstClr val="white"/>
                </a:solidFill>
              </a:endParaRPr>
            </a:p>
          </p:txBody>
        </p:sp>
      </p:grpSp>
      <p:grpSp>
        <p:nvGrpSpPr>
          <p:cNvPr id="9" name="Group 8" descr="Down:  Group 50"/>
          <p:cNvGrpSpPr/>
          <p:nvPr/>
        </p:nvGrpSpPr>
        <p:grpSpPr>
          <a:xfrm>
            <a:off x="16983981" y="4255695"/>
            <a:ext cx="2155721" cy="13422671"/>
            <a:chOff x="6657026" y="1571707"/>
            <a:chExt cx="1440159" cy="3189719"/>
          </a:xfrm>
        </p:grpSpPr>
        <p:sp>
          <p:nvSpPr>
            <p:cNvPr id="10" name="Rectangle 9"/>
            <p:cNvSpPr/>
            <p:nvPr/>
          </p:nvSpPr>
          <p:spPr>
            <a:xfrm>
              <a:off x="6660225" y="1571707"/>
              <a:ext cx="1436960" cy="585377"/>
            </a:xfrm>
            <a:prstGeom prst="rect">
              <a:avLst/>
            </a:prstGeom>
            <a:solidFill>
              <a:srgbClr val="0851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de-AT" sz="5401" dirty="0">
                  <a:solidFill>
                    <a:prstClr val="white"/>
                  </a:solidFill>
                </a:rPr>
                <a:t>B1</a:t>
              </a:r>
              <a:endParaRPr lang="en-US" sz="5401" dirty="0">
                <a:solidFill>
                  <a:prstClr val="white"/>
                </a:solidFill>
              </a:endParaRPr>
            </a:p>
          </p:txBody>
        </p:sp>
        <p:sp>
          <p:nvSpPr>
            <p:cNvPr id="11" name="Rectangle 10"/>
            <p:cNvSpPr/>
            <p:nvPr/>
          </p:nvSpPr>
          <p:spPr>
            <a:xfrm>
              <a:off x="6657026" y="2425452"/>
              <a:ext cx="1436955" cy="2335974"/>
            </a:xfrm>
            <a:prstGeom prst="rect">
              <a:avLst/>
            </a:prstGeom>
            <a:solidFill>
              <a:srgbClr val="6BA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de-AT" sz="5401" dirty="0">
                  <a:solidFill>
                    <a:prstClr val="white"/>
                  </a:solidFill>
                </a:rPr>
                <a:t>B2</a:t>
              </a:r>
              <a:endParaRPr lang="en-US" sz="5401" dirty="0">
                <a:solidFill>
                  <a:prstClr val="white"/>
                </a:solidFill>
              </a:endParaRPr>
            </a:p>
          </p:txBody>
        </p:sp>
      </p:grpSp>
      <p:sp>
        <p:nvSpPr>
          <p:cNvPr id="25" name="Freeform 24"/>
          <p:cNvSpPr/>
          <p:nvPr/>
        </p:nvSpPr>
        <p:spPr>
          <a:xfrm>
            <a:off x="11578395" y="4250411"/>
            <a:ext cx="5430782" cy="1627685"/>
          </a:xfrm>
          <a:custGeom>
            <a:avLst/>
            <a:gdLst>
              <a:gd name="connsiteX0" fmla="*/ 0 w 1800225"/>
              <a:gd name="connsiteY0" fmla="*/ 0 h 438150"/>
              <a:gd name="connsiteX1" fmla="*/ 1800225 w 1800225"/>
              <a:gd name="connsiteY1" fmla="*/ 0 h 438150"/>
              <a:gd name="connsiteX2" fmla="*/ 1800225 w 1800225"/>
              <a:gd name="connsiteY2" fmla="*/ 438150 h 438150"/>
              <a:gd name="connsiteX3" fmla="*/ 9525 w 1800225"/>
              <a:gd name="connsiteY3" fmla="*/ 438150 h 438150"/>
              <a:gd name="connsiteX4" fmla="*/ 0 w 1800225"/>
              <a:gd name="connsiteY4" fmla="*/ 0 h 438150"/>
              <a:gd name="connsiteX0" fmla="*/ 4763 w 1790700"/>
              <a:gd name="connsiteY0" fmla="*/ 14288 h 438150"/>
              <a:gd name="connsiteX1" fmla="*/ 1790700 w 1790700"/>
              <a:gd name="connsiteY1" fmla="*/ 0 h 438150"/>
              <a:gd name="connsiteX2" fmla="*/ 1790700 w 1790700"/>
              <a:gd name="connsiteY2" fmla="*/ 438150 h 438150"/>
              <a:gd name="connsiteX3" fmla="*/ 0 w 1790700"/>
              <a:gd name="connsiteY3" fmla="*/ 438150 h 438150"/>
              <a:gd name="connsiteX4" fmla="*/ 4763 w 1790700"/>
              <a:gd name="connsiteY4" fmla="*/ 14288 h 438150"/>
              <a:gd name="connsiteX0" fmla="*/ 4763 w 1790700"/>
              <a:gd name="connsiteY0" fmla="*/ 14288 h 438150"/>
              <a:gd name="connsiteX1" fmla="*/ 1790700 w 1790700"/>
              <a:gd name="connsiteY1" fmla="*/ 0 h 438150"/>
              <a:gd name="connsiteX2" fmla="*/ 1790700 w 1790700"/>
              <a:gd name="connsiteY2" fmla="*/ 438150 h 438150"/>
              <a:gd name="connsiteX3" fmla="*/ 0 w 1790700"/>
              <a:gd name="connsiteY3" fmla="*/ 438150 h 438150"/>
              <a:gd name="connsiteX4" fmla="*/ 4763 w 1790700"/>
              <a:gd name="connsiteY4" fmla="*/ 14288 h 438150"/>
              <a:gd name="connsiteX0" fmla="*/ 137 w 1800361"/>
              <a:gd name="connsiteY0" fmla="*/ 1 h 438150"/>
              <a:gd name="connsiteX1" fmla="*/ 1800361 w 1800361"/>
              <a:gd name="connsiteY1" fmla="*/ 0 h 438150"/>
              <a:gd name="connsiteX2" fmla="*/ 1800361 w 1800361"/>
              <a:gd name="connsiteY2" fmla="*/ 438150 h 438150"/>
              <a:gd name="connsiteX3" fmla="*/ 9661 w 1800361"/>
              <a:gd name="connsiteY3" fmla="*/ 438150 h 438150"/>
              <a:gd name="connsiteX4" fmla="*/ 137 w 1800361"/>
              <a:gd name="connsiteY4" fmla="*/ 1 h 438150"/>
              <a:gd name="connsiteX0" fmla="*/ 4764 w 1804988"/>
              <a:gd name="connsiteY0" fmla="*/ 1 h 438150"/>
              <a:gd name="connsiteX1" fmla="*/ 1804988 w 1804988"/>
              <a:gd name="connsiteY1" fmla="*/ 0 h 438150"/>
              <a:gd name="connsiteX2" fmla="*/ 1804988 w 1804988"/>
              <a:gd name="connsiteY2" fmla="*/ 438150 h 438150"/>
              <a:gd name="connsiteX3" fmla="*/ 0 w 1804988"/>
              <a:gd name="connsiteY3" fmla="*/ 438150 h 438150"/>
              <a:gd name="connsiteX4" fmla="*/ 4764 w 1804988"/>
              <a:gd name="connsiteY4" fmla="*/ 1 h 438150"/>
              <a:gd name="connsiteX0" fmla="*/ 212 w 1800436"/>
              <a:gd name="connsiteY0" fmla="*/ 1 h 438150"/>
              <a:gd name="connsiteX1" fmla="*/ 1800436 w 1800436"/>
              <a:gd name="connsiteY1" fmla="*/ 0 h 438150"/>
              <a:gd name="connsiteX2" fmla="*/ 1800436 w 1800436"/>
              <a:gd name="connsiteY2" fmla="*/ 438150 h 438150"/>
              <a:gd name="connsiteX3" fmla="*/ 4973 w 1800436"/>
              <a:gd name="connsiteY3" fmla="*/ 438150 h 438150"/>
              <a:gd name="connsiteX4" fmla="*/ 212 w 1800436"/>
              <a:gd name="connsiteY4" fmla="*/ 1 h 438150"/>
              <a:gd name="connsiteX0" fmla="*/ 458 w 1800682"/>
              <a:gd name="connsiteY0" fmla="*/ 1 h 438150"/>
              <a:gd name="connsiteX1" fmla="*/ 1800682 w 1800682"/>
              <a:gd name="connsiteY1" fmla="*/ 0 h 438150"/>
              <a:gd name="connsiteX2" fmla="*/ 1800682 w 1800682"/>
              <a:gd name="connsiteY2" fmla="*/ 438150 h 438150"/>
              <a:gd name="connsiteX3" fmla="*/ 457 w 1800682"/>
              <a:gd name="connsiteY3" fmla="*/ 433388 h 438150"/>
              <a:gd name="connsiteX4" fmla="*/ 458 w 1800682"/>
              <a:gd name="connsiteY4" fmla="*/ 1 h 438150"/>
              <a:gd name="connsiteX0" fmla="*/ 458 w 1810207"/>
              <a:gd name="connsiteY0" fmla="*/ 1 h 433388"/>
              <a:gd name="connsiteX1" fmla="*/ 1800682 w 1810207"/>
              <a:gd name="connsiteY1" fmla="*/ 0 h 433388"/>
              <a:gd name="connsiteX2" fmla="*/ 1810207 w 1810207"/>
              <a:gd name="connsiteY2" fmla="*/ 428625 h 433388"/>
              <a:gd name="connsiteX3" fmla="*/ 457 w 1810207"/>
              <a:gd name="connsiteY3" fmla="*/ 433388 h 433388"/>
              <a:gd name="connsiteX4" fmla="*/ 458 w 1810207"/>
              <a:gd name="connsiteY4" fmla="*/ 1 h 433388"/>
              <a:gd name="connsiteX0" fmla="*/ 458 w 1814970"/>
              <a:gd name="connsiteY0" fmla="*/ 0 h 433387"/>
              <a:gd name="connsiteX1" fmla="*/ 1814970 w 1814970"/>
              <a:gd name="connsiteY1" fmla="*/ 4761 h 433387"/>
              <a:gd name="connsiteX2" fmla="*/ 1810207 w 1814970"/>
              <a:gd name="connsiteY2" fmla="*/ 428624 h 433387"/>
              <a:gd name="connsiteX3" fmla="*/ 457 w 1814970"/>
              <a:gd name="connsiteY3" fmla="*/ 433387 h 433387"/>
              <a:gd name="connsiteX4" fmla="*/ 458 w 1814970"/>
              <a:gd name="connsiteY4" fmla="*/ 0 h 433387"/>
              <a:gd name="connsiteX0" fmla="*/ 458 w 1814970"/>
              <a:gd name="connsiteY0" fmla="*/ 0 h 433387"/>
              <a:gd name="connsiteX1" fmla="*/ 1814970 w 1814970"/>
              <a:gd name="connsiteY1" fmla="*/ 4761 h 433387"/>
              <a:gd name="connsiteX2" fmla="*/ 1810207 w 1814970"/>
              <a:gd name="connsiteY2" fmla="*/ 419099 h 433387"/>
              <a:gd name="connsiteX3" fmla="*/ 457 w 1814970"/>
              <a:gd name="connsiteY3" fmla="*/ 433387 h 433387"/>
              <a:gd name="connsiteX4" fmla="*/ 458 w 1814970"/>
              <a:gd name="connsiteY4" fmla="*/ 0 h 433387"/>
              <a:gd name="connsiteX0" fmla="*/ 458 w 1820016"/>
              <a:gd name="connsiteY0" fmla="*/ 0 h 433387"/>
              <a:gd name="connsiteX1" fmla="*/ 1814970 w 1820016"/>
              <a:gd name="connsiteY1" fmla="*/ 4761 h 433387"/>
              <a:gd name="connsiteX2" fmla="*/ 1819807 w 1820016"/>
              <a:gd name="connsiteY2" fmla="*/ 400049 h 433387"/>
              <a:gd name="connsiteX3" fmla="*/ 457 w 1820016"/>
              <a:gd name="connsiteY3" fmla="*/ 433387 h 433387"/>
              <a:gd name="connsiteX4" fmla="*/ 458 w 1820016"/>
              <a:gd name="connsiteY4" fmla="*/ 0 h 433387"/>
              <a:gd name="connsiteX0" fmla="*/ 458 w 1820016"/>
              <a:gd name="connsiteY0" fmla="*/ 4048 h 437435"/>
              <a:gd name="connsiteX1" fmla="*/ 1814970 w 1820016"/>
              <a:gd name="connsiteY1" fmla="*/ 0 h 437435"/>
              <a:gd name="connsiteX2" fmla="*/ 1819807 w 1820016"/>
              <a:gd name="connsiteY2" fmla="*/ 404097 h 437435"/>
              <a:gd name="connsiteX3" fmla="*/ 457 w 1820016"/>
              <a:gd name="connsiteY3" fmla="*/ 437435 h 437435"/>
              <a:gd name="connsiteX4" fmla="*/ 458 w 1820016"/>
              <a:gd name="connsiteY4" fmla="*/ 4048 h 437435"/>
              <a:gd name="connsiteX0" fmla="*/ 127 w 1830340"/>
              <a:gd name="connsiteY0" fmla="*/ 0 h 437792"/>
              <a:gd name="connsiteX1" fmla="*/ 1825294 w 1830340"/>
              <a:gd name="connsiteY1" fmla="*/ 357 h 437792"/>
              <a:gd name="connsiteX2" fmla="*/ 1830131 w 1830340"/>
              <a:gd name="connsiteY2" fmla="*/ 404454 h 437792"/>
              <a:gd name="connsiteX3" fmla="*/ 10781 w 1830340"/>
              <a:gd name="connsiteY3" fmla="*/ 437792 h 437792"/>
              <a:gd name="connsiteX4" fmla="*/ 127 w 1830340"/>
              <a:gd name="connsiteY4" fmla="*/ 0 h 437792"/>
              <a:gd name="connsiteX0" fmla="*/ 189 w 1825601"/>
              <a:gd name="connsiteY0" fmla="*/ 0 h 441760"/>
              <a:gd name="connsiteX1" fmla="*/ 1820555 w 1825601"/>
              <a:gd name="connsiteY1" fmla="*/ 4325 h 441760"/>
              <a:gd name="connsiteX2" fmla="*/ 1825392 w 1825601"/>
              <a:gd name="connsiteY2" fmla="*/ 408422 h 441760"/>
              <a:gd name="connsiteX3" fmla="*/ 6042 w 1825601"/>
              <a:gd name="connsiteY3" fmla="*/ 441760 h 441760"/>
              <a:gd name="connsiteX4" fmla="*/ 189 w 1825601"/>
              <a:gd name="connsiteY4" fmla="*/ 0 h 441760"/>
              <a:gd name="connsiteX0" fmla="*/ 363 w 1825775"/>
              <a:gd name="connsiteY0" fmla="*/ 0 h 437792"/>
              <a:gd name="connsiteX1" fmla="*/ 1820729 w 1825775"/>
              <a:gd name="connsiteY1" fmla="*/ 4325 h 437792"/>
              <a:gd name="connsiteX2" fmla="*/ 1825566 w 1825775"/>
              <a:gd name="connsiteY2" fmla="*/ 408422 h 437792"/>
              <a:gd name="connsiteX3" fmla="*/ 1417 w 1825775"/>
              <a:gd name="connsiteY3" fmla="*/ 437792 h 437792"/>
              <a:gd name="connsiteX4" fmla="*/ 363 w 1825775"/>
              <a:gd name="connsiteY4" fmla="*/ 0 h 437792"/>
              <a:gd name="connsiteX0" fmla="*/ 363 w 1820729"/>
              <a:gd name="connsiteY0" fmla="*/ 0 h 440172"/>
              <a:gd name="connsiteX1" fmla="*/ 1820729 w 1820729"/>
              <a:gd name="connsiteY1" fmla="*/ 4325 h 440172"/>
              <a:gd name="connsiteX2" fmla="*/ 1815966 w 1820729"/>
              <a:gd name="connsiteY2" fmla="*/ 440172 h 440172"/>
              <a:gd name="connsiteX3" fmla="*/ 1417 w 1820729"/>
              <a:gd name="connsiteY3" fmla="*/ 437792 h 440172"/>
              <a:gd name="connsiteX4" fmla="*/ 363 w 1820729"/>
              <a:gd name="connsiteY4" fmla="*/ 0 h 440172"/>
              <a:gd name="connsiteX0" fmla="*/ 363 w 1825776"/>
              <a:gd name="connsiteY0" fmla="*/ 0 h 440172"/>
              <a:gd name="connsiteX1" fmla="*/ 1820729 w 1825776"/>
              <a:gd name="connsiteY1" fmla="*/ 4325 h 440172"/>
              <a:gd name="connsiteX2" fmla="*/ 1825567 w 1825776"/>
              <a:gd name="connsiteY2" fmla="*/ 440172 h 440172"/>
              <a:gd name="connsiteX3" fmla="*/ 1417 w 1825776"/>
              <a:gd name="connsiteY3" fmla="*/ 437792 h 440172"/>
              <a:gd name="connsiteX4" fmla="*/ 363 w 1825776"/>
              <a:gd name="connsiteY4" fmla="*/ 0 h 440172"/>
              <a:gd name="connsiteX0" fmla="*/ 363 w 1820729"/>
              <a:gd name="connsiteY0" fmla="*/ 0 h 437792"/>
              <a:gd name="connsiteX1" fmla="*/ 1820729 w 1820729"/>
              <a:gd name="connsiteY1" fmla="*/ 4325 h 437792"/>
              <a:gd name="connsiteX2" fmla="*/ 1815967 w 1820729"/>
              <a:gd name="connsiteY2" fmla="*/ 428265 h 437792"/>
              <a:gd name="connsiteX3" fmla="*/ 1417 w 1820729"/>
              <a:gd name="connsiteY3" fmla="*/ 437792 h 437792"/>
              <a:gd name="connsiteX4" fmla="*/ 363 w 1820729"/>
              <a:gd name="connsiteY4" fmla="*/ 0 h 437792"/>
              <a:gd name="connsiteX0" fmla="*/ 363 w 1821221"/>
              <a:gd name="connsiteY0" fmla="*/ 0 h 440172"/>
              <a:gd name="connsiteX1" fmla="*/ 1820729 w 1821221"/>
              <a:gd name="connsiteY1" fmla="*/ 4325 h 440172"/>
              <a:gd name="connsiteX2" fmla="*/ 1820768 w 1821221"/>
              <a:gd name="connsiteY2" fmla="*/ 440172 h 440172"/>
              <a:gd name="connsiteX3" fmla="*/ 1417 w 1821221"/>
              <a:gd name="connsiteY3" fmla="*/ 437792 h 440172"/>
              <a:gd name="connsiteX4" fmla="*/ 363 w 1821221"/>
              <a:gd name="connsiteY4" fmla="*/ 0 h 440172"/>
              <a:gd name="connsiteX0" fmla="*/ 363 w 1820729"/>
              <a:gd name="connsiteY0" fmla="*/ 0 h 437792"/>
              <a:gd name="connsiteX1" fmla="*/ 1820729 w 1820729"/>
              <a:gd name="connsiteY1" fmla="*/ 4325 h 437792"/>
              <a:gd name="connsiteX2" fmla="*/ 1811168 w 1820729"/>
              <a:gd name="connsiteY2" fmla="*/ 436203 h 437792"/>
              <a:gd name="connsiteX3" fmla="*/ 1417 w 1820729"/>
              <a:gd name="connsiteY3" fmla="*/ 437792 h 437792"/>
              <a:gd name="connsiteX4" fmla="*/ 363 w 1820729"/>
              <a:gd name="connsiteY4" fmla="*/ 0 h 437792"/>
              <a:gd name="connsiteX0" fmla="*/ 363 w 1815929"/>
              <a:gd name="connsiteY0" fmla="*/ 0 h 437792"/>
              <a:gd name="connsiteX1" fmla="*/ 1815929 w 1815929"/>
              <a:gd name="connsiteY1" fmla="*/ 356 h 437792"/>
              <a:gd name="connsiteX2" fmla="*/ 1811168 w 1815929"/>
              <a:gd name="connsiteY2" fmla="*/ 436203 h 437792"/>
              <a:gd name="connsiteX3" fmla="*/ 1417 w 1815929"/>
              <a:gd name="connsiteY3" fmla="*/ 437792 h 437792"/>
              <a:gd name="connsiteX4" fmla="*/ 363 w 1815929"/>
              <a:gd name="connsiteY4" fmla="*/ 0 h 437792"/>
              <a:gd name="connsiteX0" fmla="*/ 363 w 1815929"/>
              <a:gd name="connsiteY0" fmla="*/ 0 h 445730"/>
              <a:gd name="connsiteX1" fmla="*/ 1815929 w 1815929"/>
              <a:gd name="connsiteY1" fmla="*/ 356 h 445730"/>
              <a:gd name="connsiteX2" fmla="*/ 1811168 w 1815929"/>
              <a:gd name="connsiteY2" fmla="*/ 436203 h 445730"/>
              <a:gd name="connsiteX3" fmla="*/ 1417 w 1815929"/>
              <a:gd name="connsiteY3" fmla="*/ 445730 h 445730"/>
              <a:gd name="connsiteX4" fmla="*/ 363 w 1815929"/>
              <a:gd name="connsiteY4" fmla="*/ 0 h 445730"/>
              <a:gd name="connsiteX0" fmla="*/ 363 w 1815929"/>
              <a:gd name="connsiteY0" fmla="*/ 0 h 449698"/>
              <a:gd name="connsiteX1" fmla="*/ 1815929 w 1815929"/>
              <a:gd name="connsiteY1" fmla="*/ 4324 h 449698"/>
              <a:gd name="connsiteX2" fmla="*/ 1811168 w 1815929"/>
              <a:gd name="connsiteY2" fmla="*/ 440171 h 449698"/>
              <a:gd name="connsiteX3" fmla="*/ 1417 w 1815929"/>
              <a:gd name="connsiteY3" fmla="*/ 449698 h 449698"/>
              <a:gd name="connsiteX4" fmla="*/ 363 w 1815929"/>
              <a:gd name="connsiteY4" fmla="*/ 0 h 449698"/>
              <a:gd name="connsiteX0" fmla="*/ 3747 w 1819313"/>
              <a:gd name="connsiteY0" fmla="*/ 0 h 449698"/>
              <a:gd name="connsiteX1" fmla="*/ 1819313 w 1819313"/>
              <a:gd name="connsiteY1" fmla="*/ 4324 h 449698"/>
              <a:gd name="connsiteX2" fmla="*/ 1814552 w 1819313"/>
              <a:gd name="connsiteY2" fmla="*/ 440171 h 449698"/>
              <a:gd name="connsiteX3" fmla="*/ 0 w 1819313"/>
              <a:gd name="connsiteY3" fmla="*/ 449698 h 449698"/>
              <a:gd name="connsiteX4" fmla="*/ 3747 w 1819313"/>
              <a:gd name="connsiteY4" fmla="*/ 0 h 449698"/>
              <a:gd name="connsiteX0" fmla="*/ 3747 w 1819313"/>
              <a:gd name="connsiteY0" fmla="*/ 0 h 449698"/>
              <a:gd name="connsiteX1" fmla="*/ 1819313 w 1819313"/>
              <a:gd name="connsiteY1" fmla="*/ 4324 h 449698"/>
              <a:gd name="connsiteX2" fmla="*/ 1814553 w 1819313"/>
              <a:gd name="connsiteY2" fmla="*/ 444140 h 449698"/>
              <a:gd name="connsiteX3" fmla="*/ 0 w 1819313"/>
              <a:gd name="connsiteY3" fmla="*/ 449698 h 449698"/>
              <a:gd name="connsiteX4" fmla="*/ 3747 w 1819313"/>
              <a:gd name="connsiteY4" fmla="*/ 0 h 449698"/>
              <a:gd name="connsiteX0" fmla="*/ 3747 w 1824363"/>
              <a:gd name="connsiteY0" fmla="*/ 0 h 456045"/>
              <a:gd name="connsiteX1" fmla="*/ 1819313 w 1824363"/>
              <a:gd name="connsiteY1" fmla="*/ 4324 h 456045"/>
              <a:gd name="connsiteX2" fmla="*/ 1824154 w 1824363"/>
              <a:gd name="connsiteY2" fmla="*/ 456045 h 456045"/>
              <a:gd name="connsiteX3" fmla="*/ 0 w 1824363"/>
              <a:gd name="connsiteY3" fmla="*/ 449698 h 456045"/>
              <a:gd name="connsiteX4" fmla="*/ 3747 w 1824363"/>
              <a:gd name="connsiteY4" fmla="*/ 0 h 456045"/>
              <a:gd name="connsiteX0" fmla="*/ 3747 w 1819313"/>
              <a:gd name="connsiteY0" fmla="*/ 0 h 452076"/>
              <a:gd name="connsiteX1" fmla="*/ 1819313 w 1819313"/>
              <a:gd name="connsiteY1" fmla="*/ 4324 h 452076"/>
              <a:gd name="connsiteX2" fmla="*/ 1809753 w 1819313"/>
              <a:gd name="connsiteY2" fmla="*/ 452076 h 452076"/>
              <a:gd name="connsiteX3" fmla="*/ 0 w 1819313"/>
              <a:gd name="connsiteY3" fmla="*/ 449698 h 452076"/>
              <a:gd name="connsiteX4" fmla="*/ 3747 w 1819313"/>
              <a:gd name="connsiteY4" fmla="*/ 0 h 452076"/>
              <a:gd name="connsiteX0" fmla="*/ 3747 w 1819313"/>
              <a:gd name="connsiteY0" fmla="*/ 0 h 456044"/>
              <a:gd name="connsiteX1" fmla="*/ 1819313 w 1819313"/>
              <a:gd name="connsiteY1" fmla="*/ 4324 h 456044"/>
              <a:gd name="connsiteX2" fmla="*/ 1814554 w 1819313"/>
              <a:gd name="connsiteY2" fmla="*/ 456044 h 456044"/>
              <a:gd name="connsiteX3" fmla="*/ 0 w 1819313"/>
              <a:gd name="connsiteY3" fmla="*/ 449698 h 456044"/>
              <a:gd name="connsiteX4" fmla="*/ 3747 w 1819313"/>
              <a:gd name="connsiteY4" fmla="*/ 0 h 456044"/>
              <a:gd name="connsiteX0" fmla="*/ 3747 w 1824363"/>
              <a:gd name="connsiteY0" fmla="*/ 0 h 452076"/>
              <a:gd name="connsiteX1" fmla="*/ 1819313 w 1824363"/>
              <a:gd name="connsiteY1" fmla="*/ 4324 h 452076"/>
              <a:gd name="connsiteX2" fmla="*/ 1824154 w 1824363"/>
              <a:gd name="connsiteY2" fmla="*/ 452076 h 452076"/>
              <a:gd name="connsiteX3" fmla="*/ 0 w 1824363"/>
              <a:gd name="connsiteY3" fmla="*/ 449698 h 452076"/>
              <a:gd name="connsiteX4" fmla="*/ 3747 w 1824363"/>
              <a:gd name="connsiteY4" fmla="*/ 0 h 452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4363" h="452076">
                <a:moveTo>
                  <a:pt x="3747" y="0"/>
                </a:moveTo>
                <a:lnTo>
                  <a:pt x="1819313" y="4324"/>
                </a:lnTo>
                <a:cubicBezTo>
                  <a:pt x="1817725" y="145612"/>
                  <a:pt x="1825742" y="310788"/>
                  <a:pt x="1824154" y="452076"/>
                </a:cubicBezTo>
                <a:lnTo>
                  <a:pt x="0" y="449698"/>
                </a:lnTo>
                <a:cubicBezTo>
                  <a:pt x="1588" y="308411"/>
                  <a:pt x="2159" y="141287"/>
                  <a:pt x="3747" y="0"/>
                </a:cubicBezTo>
                <a:close/>
              </a:path>
            </a:pathLst>
          </a:custGeom>
          <a:solidFill>
            <a:srgbClr val="B8B8B8"/>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endParaRPr lang="en-US" sz="5401" dirty="0">
              <a:solidFill>
                <a:prstClr val="white"/>
              </a:solidFill>
            </a:endParaRPr>
          </a:p>
        </p:txBody>
      </p:sp>
      <p:sp>
        <p:nvSpPr>
          <p:cNvPr id="20" name="Freeform 19"/>
          <p:cNvSpPr/>
          <p:nvPr/>
        </p:nvSpPr>
        <p:spPr>
          <a:xfrm>
            <a:off x="11566312" y="5804732"/>
            <a:ext cx="5431964" cy="4535444"/>
          </a:xfrm>
          <a:custGeom>
            <a:avLst/>
            <a:gdLst>
              <a:gd name="connsiteX0" fmla="*/ 0 w 1800225"/>
              <a:gd name="connsiteY0" fmla="*/ 0 h 438150"/>
              <a:gd name="connsiteX1" fmla="*/ 1800225 w 1800225"/>
              <a:gd name="connsiteY1" fmla="*/ 0 h 438150"/>
              <a:gd name="connsiteX2" fmla="*/ 1800225 w 1800225"/>
              <a:gd name="connsiteY2" fmla="*/ 438150 h 438150"/>
              <a:gd name="connsiteX3" fmla="*/ 9525 w 1800225"/>
              <a:gd name="connsiteY3" fmla="*/ 438150 h 438150"/>
              <a:gd name="connsiteX4" fmla="*/ 0 w 1800225"/>
              <a:gd name="connsiteY4" fmla="*/ 0 h 438150"/>
              <a:gd name="connsiteX0" fmla="*/ 0 w 1804987"/>
              <a:gd name="connsiteY0" fmla="*/ 0 h 485775"/>
              <a:gd name="connsiteX1" fmla="*/ 1804987 w 1804987"/>
              <a:gd name="connsiteY1" fmla="*/ 47625 h 485775"/>
              <a:gd name="connsiteX2" fmla="*/ 1804987 w 1804987"/>
              <a:gd name="connsiteY2" fmla="*/ 485775 h 485775"/>
              <a:gd name="connsiteX3" fmla="*/ 14287 w 1804987"/>
              <a:gd name="connsiteY3" fmla="*/ 485775 h 485775"/>
              <a:gd name="connsiteX4" fmla="*/ 0 w 1804987"/>
              <a:gd name="connsiteY4" fmla="*/ 0 h 485775"/>
              <a:gd name="connsiteX0" fmla="*/ 4763 w 1809750"/>
              <a:gd name="connsiteY0" fmla="*/ 0 h 489743"/>
              <a:gd name="connsiteX1" fmla="*/ 1809750 w 1809750"/>
              <a:gd name="connsiteY1" fmla="*/ 47625 h 489743"/>
              <a:gd name="connsiteX2" fmla="*/ 1809750 w 1809750"/>
              <a:gd name="connsiteY2" fmla="*/ 485775 h 489743"/>
              <a:gd name="connsiteX3" fmla="*/ 0 w 1809750"/>
              <a:gd name="connsiteY3" fmla="*/ 489743 h 489743"/>
              <a:gd name="connsiteX4" fmla="*/ 4763 w 1809750"/>
              <a:gd name="connsiteY4" fmla="*/ 0 h 489743"/>
              <a:gd name="connsiteX0" fmla="*/ 212 w 1805199"/>
              <a:gd name="connsiteY0" fmla="*/ 0 h 485775"/>
              <a:gd name="connsiteX1" fmla="*/ 1805199 w 1805199"/>
              <a:gd name="connsiteY1" fmla="*/ 47625 h 485775"/>
              <a:gd name="connsiteX2" fmla="*/ 1805199 w 1805199"/>
              <a:gd name="connsiteY2" fmla="*/ 485775 h 485775"/>
              <a:gd name="connsiteX3" fmla="*/ 4974 w 1805199"/>
              <a:gd name="connsiteY3" fmla="*/ 485775 h 485775"/>
              <a:gd name="connsiteX4" fmla="*/ 212 w 1805199"/>
              <a:gd name="connsiteY4" fmla="*/ 0 h 485775"/>
              <a:gd name="connsiteX0" fmla="*/ 212 w 1805199"/>
              <a:gd name="connsiteY0" fmla="*/ 0 h 1180306"/>
              <a:gd name="connsiteX1" fmla="*/ 1805199 w 1805199"/>
              <a:gd name="connsiteY1" fmla="*/ 47625 h 1180306"/>
              <a:gd name="connsiteX2" fmla="*/ 1805199 w 1805199"/>
              <a:gd name="connsiteY2" fmla="*/ 1180306 h 1180306"/>
              <a:gd name="connsiteX3" fmla="*/ 4974 w 1805199"/>
              <a:gd name="connsiteY3" fmla="*/ 485775 h 1180306"/>
              <a:gd name="connsiteX4" fmla="*/ 212 w 1805199"/>
              <a:gd name="connsiteY4" fmla="*/ 0 h 1180306"/>
              <a:gd name="connsiteX0" fmla="*/ 212 w 1805199"/>
              <a:gd name="connsiteY0" fmla="*/ 0 h 1180306"/>
              <a:gd name="connsiteX1" fmla="*/ 1800436 w 1805199"/>
              <a:gd name="connsiteY1" fmla="*/ 559593 h 1180306"/>
              <a:gd name="connsiteX2" fmla="*/ 1805199 w 1805199"/>
              <a:gd name="connsiteY2" fmla="*/ 1180306 h 1180306"/>
              <a:gd name="connsiteX3" fmla="*/ 4974 w 1805199"/>
              <a:gd name="connsiteY3" fmla="*/ 485775 h 1180306"/>
              <a:gd name="connsiteX4" fmla="*/ 212 w 1805199"/>
              <a:gd name="connsiteY4" fmla="*/ 0 h 1180306"/>
              <a:gd name="connsiteX0" fmla="*/ 212 w 1805199"/>
              <a:gd name="connsiteY0" fmla="*/ 0 h 1164431"/>
              <a:gd name="connsiteX1" fmla="*/ 1800436 w 1805199"/>
              <a:gd name="connsiteY1" fmla="*/ 559593 h 1164431"/>
              <a:gd name="connsiteX2" fmla="*/ 1805199 w 1805199"/>
              <a:gd name="connsiteY2" fmla="*/ 1164431 h 1164431"/>
              <a:gd name="connsiteX3" fmla="*/ 4974 w 1805199"/>
              <a:gd name="connsiteY3" fmla="*/ 485775 h 1164431"/>
              <a:gd name="connsiteX4" fmla="*/ 212 w 1805199"/>
              <a:gd name="connsiteY4" fmla="*/ 0 h 1164431"/>
              <a:gd name="connsiteX0" fmla="*/ 212 w 1814861"/>
              <a:gd name="connsiteY0" fmla="*/ 0 h 1164431"/>
              <a:gd name="connsiteX1" fmla="*/ 1814724 w 1814861"/>
              <a:gd name="connsiteY1" fmla="*/ 559593 h 1164431"/>
              <a:gd name="connsiteX2" fmla="*/ 1805199 w 1814861"/>
              <a:gd name="connsiteY2" fmla="*/ 1164431 h 1164431"/>
              <a:gd name="connsiteX3" fmla="*/ 4974 w 1814861"/>
              <a:gd name="connsiteY3" fmla="*/ 485775 h 1164431"/>
              <a:gd name="connsiteX4" fmla="*/ 212 w 1814861"/>
              <a:gd name="connsiteY4" fmla="*/ 0 h 1164431"/>
              <a:gd name="connsiteX0" fmla="*/ 212 w 1814861"/>
              <a:gd name="connsiteY0" fmla="*/ 0 h 1164431"/>
              <a:gd name="connsiteX1" fmla="*/ 1814724 w 1814861"/>
              <a:gd name="connsiteY1" fmla="*/ 555624 h 1164431"/>
              <a:gd name="connsiteX2" fmla="*/ 1805199 w 1814861"/>
              <a:gd name="connsiteY2" fmla="*/ 1164431 h 1164431"/>
              <a:gd name="connsiteX3" fmla="*/ 4974 w 1814861"/>
              <a:gd name="connsiteY3" fmla="*/ 485775 h 1164431"/>
              <a:gd name="connsiteX4" fmla="*/ 212 w 1814861"/>
              <a:gd name="connsiteY4" fmla="*/ 0 h 1164431"/>
              <a:gd name="connsiteX0" fmla="*/ 212 w 1810173"/>
              <a:gd name="connsiteY0" fmla="*/ 0 h 1164431"/>
              <a:gd name="connsiteX1" fmla="*/ 1809962 w 1810173"/>
              <a:gd name="connsiteY1" fmla="*/ 555624 h 1164431"/>
              <a:gd name="connsiteX2" fmla="*/ 1805199 w 1810173"/>
              <a:gd name="connsiteY2" fmla="*/ 1164431 h 1164431"/>
              <a:gd name="connsiteX3" fmla="*/ 4974 w 1810173"/>
              <a:gd name="connsiteY3" fmla="*/ 485775 h 1164431"/>
              <a:gd name="connsiteX4" fmla="*/ 212 w 1810173"/>
              <a:gd name="connsiteY4" fmla="*/ 0 h 1164431"/>
              <a:gd name="connsiteX0" fmla="*/ 212 w 1805199"/>
              <a:gd name="connsiteY0" fmla="*/ 0 h 1164431"/>
              <a:gd name="connsiteX1" fmla="*/ 1800437 w 1805199"/>
              <a:gd name="connsiteY1" fmla="*/ 559593 h 1164431"/>
              <a:gd name="connsiteX2" fmla="*/ 1805199 w 1805199"/>
              <a:gd name="connsiteY2" fmla="*/ 1164431 h 1164431"/>
              <a:gd name="connsiteX3" fmla="*/ 4974 w 1805199"/>
              <a:gd name="connsiteY3" fmla="*/ 485775 h 1164431"/>
              <a:gd name="connsiteX4" fmla="*/ 212 w 1805199"/>
              <a:gd name="connsiteY4" fmla="*/ 0 h 1164431"/>
              <a:gd name="connsiteX0" fmla="*/ 212 w 1805199"/>
              <a:gd name="connsiteY0" fmla="*/ 0 h 1164431"/>
              <a:gd name="connsiteX1" fmla="*/ 1800437 w 1805199"/>
              <a:gd name="connsiteY1" fmla="*/ 559593 h 1164431"/>
              <a:gd name="connsiteX2" fmla="*/ 1805199 w 1805199"/>
              <a:gd name="connsiteY2" fmla="*/ 1164431 h 1164431"/>
              <a:gd name="connsiteX3" fmla="*/ 4974 w 1805199"/>
              <a:gd name="connsiteY3" fmla="*/ 485775 h 1164431"/>
              <a:gd name="connsiteX4" fmla="*/ 212 w 1805199"/>
              <a:gd name="connsiteY4" fmla="*/ 0 h 1164431"/>
              <a:gd name="connsiteX0" fmla="*/ 212 w 1810173"/>
              <a:gd name="connsiteY0" fmla="*/ 0 h 1164431"/>
              <a:gd name="connsiteX1" fmla="*/ 1809962 w 1810173"/>
              <a:gd name="connsiteY1" fmla="*/ 559593 h 1164431"/>
              <a:gd name="connsiteX2" fmla="*/ 1805199 w 1810173"/>
              <a:gd name="connsiteY2" fmla="*/ 1164431 h 1164431"/>
              <a:gd name="connsiteX3" fmla="*/ 4974 w 1810173"/>
              <a:gd name="connsiteY3" fmla="*/ 485775 h 1164431"/>
              <a:gd name="connsiteX4" fmla="*/ 212 w 1810173"/>
              <a:gd name="connsiteY4" fmla="*/ 0 h 1164431"/>
              <a:gd name="connsiteX0" fmla="*/ 212 w 1805657"/>
              <a:gd name="connsiteY0" fmla="*/ 0 h 1164431"/>
              <a:gd name="connsiteX1" fmla="*/ 1805199 w 1805657"/>
              <a:gd name="connsiteY1" fmla="*/ 551656 h 1164431"/>
              <a:gd name="connsiteX2" fmla="*/ 1805199 w 1805657"/>
              <a:gd name="connsiteY2" fmla="*/ 1164431 h 1164431"/>
              <a:gd name="connsiteX3" fmla="*/ 4974 w 1805657"/>
              <a:gd name="connsiteY3" fmla="*/ 485775 h 1164431"/>
              <a:gd name="connsiteX4" fmla="*/ 212 w 1805657"/>
              <a:gd name="connsiteY4" fmla="*/ 0 h 1164431"/>
              <a:gd name="connsiteX0" fmla="*/ 212 w 1805657"/>
              <a:gd name="connsiteY0" fmla="*/ 0 h 1164431"/>
              <a:gd name="connsiteX1" fmla="*/ 1805199 w 1805657"/>
              <a:gd name="connsiteY1" fmla="*/ 551656 h 1164431"/>
              <a:gd name="connsiteX2" fmla="*/ 1805199 w 1805657"/>
              <a:gd name="connsiteY2" fmla="*/ 1164431 h 1164431"/>
              <a:gd name="connsiteX3" fmla="*/ 4974 w 1805657"/>
              <a:gd name="connsiteY3" fmla="*/ 628650 h 1164431"/>
              <a:gd name="connsiteX4" fmla="*/ 212 w 1805657"/>
              <a:gd name="connsiteY4" fmla="*/ 0 h 1164431"/>
              <a:gd name="connsiteX0" fmla="*/ 458 w 1805903"/>
              <a:gd name="connsiteY0" fmla="*/ 0 h 1164431"/>
              <a:gd name="connsiteX1" fmla="*/ 1805445 w 1805903"/>
              <a:gd name="connsiteY1" fmla="*/ 551656 h 1164431"/>
              <a:gd name="connsiteX2" fmla="*/ 1805445 w 1805903"/>
              <a:gd name="connsiteY2" fmla="*/ 1164431 h 1164431"/>
              <a:gd name="connsiteX3" fmla="*/ 458 w 1805903"/>
              <a:gd name="connsiteY3" fmla="*/ 628650 h 1164431"/>
              <a:gd name="connsiteX4" fmla="*/ 458 w 1805903"/>
              <a:gd name="connsiteY4" fmla="*/ 0 h 1164431"/>
              <a:gd name="connsiteX0" fmla="*/ 458 w 1810418"/>
              <a:gd name="connsiteY0" fmla="*/ 900907 h 2065338"/>
              <a:gd name="connsiteX1" fmla="*/ 1810207 w 1810418"/>
              <a:gd name="connsiteY1" fmla="*/ 0 h 2065338"/>
              <a:gd name="connsiteX2" fmla="*/ 1805445 w 1810418"/>
              <a:gd name="connsiteY2" fmla="*/ 2065338 h 2065338"/>
              <a:gd name="connsiteX3" fmla="*/ 458 w 1810418"/>
              <a:gd name="connsiteY3" fmla="*/ 1529557 h 2065338"/>
              <a:gd name="connsiteX4" fmla="*/ 458 w 1810418"/>
              <a:gd name="connsiteY4" fmla="*/ 900907 h 2065338"/>
              <a:gd name="connsiteX0" fmla="*/ 458 w 1810665"/>
              <a:gd name="connsiteY0" fmla="*/ 900907 h 1529557"/>
              <a:gd name="connsiteX1" fmla="*/ 1810207 w 1810665"/>
              <a:gd name="connsiteY1" fmla="*/ 0 h 1529557"/>
              <a:gd name="connsiteX2" fmla="*/ 1810208 w 1810665"/>
              <a:gd name="connsiteY2" fmla="*/ 239713 h 1529557"/>
              <a:gd name="connsiteX3" fmla="*/ 458 w 1810665"/>
              <a:gd name="connsiteY3" fmla="*/ 1529557 h 1529557"/>
              <a:gd name="connsiteX4" fmla="*/ 458 w 1810665"/>
              <a:gd name="connsiteY4" fmla="*/ 900907 h 1529557"/>
              <a:gd name="connsiteX0" fmla="*/ 212 w 1810419"/>
              <a:gd name="connsiteY0" fmla="*/ 900907 h 1259682"/>
              <a:gd name="connsiteX1" fmla="*/ 1809961 w 1810419"/>
              <a:gd name="connsiteY1" fmla="*/ 0 h 1259682"/>
              <a:gd name="connsiteX2" fmla="*/ 1809962 w 1810419"/>
              <a:gd name="connsiteY2" fmla="*/ 239713 h 1259682"/>
              <a:gd name="connsiteX3" fmla="*/ 4975 w 1810419"/>
              <a:gd name="connsiteY3" fmla="*/ 1259682 h 1259682"/>
              <a:gd name="connsiteX4" fmla="*/ 212 w 1810419"/>
              <a:gd name="connsiteY4" fmla="*/ 900907 h 1259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0419" h="1259682">
                <a:moveTo>
                  <a:pt x="212" y="900907"/>
                </a:moveTo>
                <a:lnTo>
                  <a:pt x="1809961" y="0"/>
                </a:lnTo>
                <a:cubicBezTo>
                  <a:pt x="1811549" y="206904"/>
                  <a:pt x="1808374" y="32809"/>
                  <a:pt x="1809962" y="239713"/>
                </a:cubicBezTo>
                <a:lnTo>
                  <a:pt x="4975" y="1259682"/>
                </a:lnTo>
                <a:cubicBezTo>
                  <a:pt x="6563" y="1096434"/>
                  <a:pt x="-1376" y="1064155"/>
                  <a:pt x="212" y="900907"/>
                </a:cubicBezTo>
                <a:close/>
              </a:path>
            </a:pathLst>
          </a:custGeom>
          <a:solidFill>
            <a:srgbClr val="B8B8B8"/>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endParaRPr lang="en-US" sz="5401" dirty="0">
              <a:solidFill>
                <a:prstClr val="white"/>
              </a:solidFill>
            </a:endParaRPr>
          </a:p>
        </p:txBody>
      </p:sp>
      <p:sp>
        <p:nvSpPr>
          <p:cNvPr id="21" name="Freeform 20"/>
          <p:cNvSpPr/>
          <p:nvPr/>
        </p:nvSpPr>
        <p:spPr>
          <a:xfrm>
            <a:off x="11566309" y="10064449"/>
            <a:ext cx="5431964" cy="5221340"/>
          </a:xfrm>
          <a:custGeom>
            <a:avLst/>
            <a:gdLst>
              <a:gd name="connsiteX0" fmla="*/ 0 w 1800225"/>
              <a:gd name="connsiteY0" fmla="*/ 0 h 438150"/>
              <a:gd name="connsiteX1" fmla="*/ 1800225 w 1800225"/>
              <a:gd name="connsiteY1" fmla="*/ 0 h 438150"/>
              <a:gd name="connsiteX2" fmla="*/ 1800225 w 1800225"/>
              <a:gd name="connsiteY2" fmla="*/ 438150 h 438150"/>
              <a:gd name="connsiteX3" fmla="*/ 9525 w 1800225"/>
              <a:gd name="connsiteY3" fmla="*/ 438150 h 438150"/>
              <a:gd name="connsiteX4" fmla="*/ 0 w 1800225"/>
              <a:gd name="connsiteY4" fmla="*/ 0 h 438150"/>
              <a:gd name="connsiteX0" fmla="*/ 0 w 1804987"/>
              <a:gd name="connsiteY0" fmla="*/ 0 h 485775"/>
              <a:gd name="connsiteX1" fmla="*/ 1804987 w 1804987"/>
              <a:gd name="connsiteY1" fmla="*/ 47625 h 485775"/>
              <a:gd name="connsiteX2" fmla="*/ 1804987 w 1804987"/>
              <a:gd name="connsiteY2" fmla="*/ 485775 h 485775"/>
              <a:gd name="connsiteX3" fmla="*/ 14287 w 1804987"/>
              <a:gd name="connsiteY3" fmla="*/ 485775 h 485775"/>
              <a:gd name="connsiteX4" fmla="*/ 0 w 1804987"/>
              <a:gd name="connsiteY4" fmla="*/ 0 h 485775"/>
              <a:gd name="connsiteX0" fmla="*/ 4763 w 1809750"/>
              <a:gd name="connsiteY0" fmla="*/ 0 h 489743"/>
              <a:gd name="connsiteX1" fmla="*/ 1809750 w 1809750"/>
              <a:gd name="connsiteY1" fmla="*/ 47625 h 489743"/>
              <a:gd name="connsiteX2" fmla="*/ 1809750 w 1809750"/>
              <a:gd name="connsiteY2" fmla="*/ 485775 h 489743"/>
              <a:gd name="connsiteX3" fmla="*/ 0 w 1809750"/>
              <a:gd name="connsiteY3" fmla="*/ 489743 h 489743"/>
              <a:gd name="connsiteX4" fmla="*/ 4763 w 1809750"/>
              <a:gd name="connsiteY4" fmla="*/ 0 h 489743"/>
              <a:gd name="connsiteX0" fmla="*/ 212 w 1805199"/>
              <a:gd name="connsiteY0" fmla="*/ 0 h 485775"/>
              <a:gd name="connsiteX1" fmla="*/ 1805199 w 1805199"/>
              <a:gd name="connsiteY1" fmla="*/ 47625 h 485775"/>
              <a:gd name="connsiteX2" fmla="*/ 1805199 w 1805199"/>
              <a:gd name="connsiteY2" fmla="*/ 485775 h 485775"/>
              <a:gd name="connsiteX3" fmla="*/ 4974 w 1805199"/>
              <a:gd name="connsiteY3" fmla="*/ 485775 h 485775"/>
              <a:gd name="connsiteX4" fmla="*/ 212 w 1805199"/>
              <a:gd name="connsiteY4" fmla="*/ 0 h 485775"/>
              <a:gd name="connsiteX0" fmla="*/ 212 w 1805199"/>
              <a:gd name="connsiteY0" fmla="*/ 0 h 1180306"/>
              <a:gd name="connsiteX1" fmla="*/ 1805199 w 1805199"/>
              <a:gd name="connsiteY1" fmla="*/ 47625 h 1180306"/>
              <a:gd name="connsiteX2" fmla="*/ 1805199 w 1805199"/>
              <a:gd name="connsiteY2" fmla="*/ 1180306 h 1180306"/>
              <a:gd name="connsiteX3" fmla="*/ 4974 w 1805199"/>
              <a:gd name="connsiteY3" fmla="*/ 485775 h 1180306"/>
              <a:gd name="connsiteX4" fmla="*/ 212 w 1805199"/>
              <a:gd name="connsiteY4" fmla="*/ 0 h 1180306"/>
              <a:gd name="connsiteX0" fmla="*/ 212 w 1805199"/>
              <a:gd name="connsiteY0" fmla="*/ 0 h 1180306"/>
              <a:gd name="connsiteX1" fmla="*/ 1800436 w 1805199"/>
              <a:gd name="connsiteY1" fmla="*/ 559593 h 1180306"/>
              <a:gd name="connsiteX2" fmla="*/ 1805199 w 1805199"/>
              <a:gd name="connsiteY2" fmla="*/ 1180306 h 1180306"/>
              <a:gd name="connsiteX3" fmla="*/ 4974 w 1805199"/>
              <a:gd name="connsiteY3" fmla="*/ 485775 h 1180306"/>
              <a:gd name="connsiteX4" fmla="*/ 212 w 1805199"/>
              <a:gd name="connsiteY4" fmla="*/ 0 h 1180306"/>
              <a:gd name="connsiteX0" fmla="*/ 212 w 1805199"/>
              <a:gd name="connsiteY0" fmla="*/ 0 h 1164431"/>
              <a:gd name="connsiteX1" fmla="*/ 1800436 w 1805199"/>
              <a:gd name="connsiteY1" fmla="*/ 559593 h 1164431"/>
              <a:gd name="connsiteX2" fmla="*/ 1805199 w 1805199"/>
              <a:gd name="connsiteY2" fmla="*/ 1164431 h 1164431"/>
              <a:gd name="connsiteX3" fmla="*/ 4974 w 1805199"/>
              <a:gd name="connsiteY3" fmla="*/ 485775 h 1164431"/>
              <a:gd name="connsiteX4" fmla="*/ 212 w 1805199"/>
              <a:gd name="connsiteY4" fmla="*/ 0 h 1164431"/>
              <a:gd name="connsiteX0" fmla="*/ 212 w 1814861"/>
              <a:gd name="connsiteY0" fmla="*/ 0 h 1164431"/>
              <a:gd name="connsiteX1" fmla="*/ 1814724 w 1814861"/>
              <a:gd name="connsiteY1" fmla="*/ 559593 h 1164431"/>
              <a:gd name="connsiteX2" fmla="*/ 1805199 w 1814861"/>
              <a:gd name="connsiteY2" fmla="*/ 1164431 h 1164431"/>
              <a:gd name="connsiteX3" fmla="*/ 4974 w 1814861"/>
              <a:gd name="connsiteY3" fmla="*/ 485775 h 1164431"/>
              <a:gd name="connsiteX4" fmla="*/ 212 w 1814861"/>
              <a:gd name="connsiteY4" fmla="*/ 0 h 1164431"/>
              <a:gd name="connsiteX0" fmla="*/ 212 w 1814861"/>
              <a:gd name="connsiteY0" fmla="*/ 0 h 1164431"/>
              <a:gd name="connsiteX1" fmla="*/ 1814724 w 1814861"/>
              <a:gd name="connsiteY1" fmla="*/ 555624 h 1164431"/>
              <a:gd name="connsiteX2" fmla="*/ 1805199 w 1814861"/>
              <a:gd name="connsiteY2" fmla="*/ 1164431 h 1164431"/>
              <a:gd name="connsiteX3" fmla="*/ 4974 w 1814861"/>
              <a:gd name="connsiteY3" fmla="*/ 485775 h 1164431"/>
              <a:gd name="connsiteX4" fmla="*/ 212 w 1814861"/>
              <a:gd name="connsiteY4" fmla="*/ 0 h 1164431"/>
              <a:gd name="connsiteX0" fmla="*/ 212 w 1810173"/>
              <a:gd name="connsiteY0" fmla="*/ 0 h 1164431"/>
              <a:gd name="connsiteX1" fmla="*/ 1809962 w 1810173"/>
              <a:gd name="connsiteY1" fmla="*/ 555624 h 1164431"/>
              <a:gd name="connsiteX2" fmla="*/ 1805199 w 1810173"/>
              <a:gd name="connsiteY2" fmla="*/ 1164431 h 1164431"/>
              <a:gd name="connsiteX3" fmla="*/ 4974 w 1810173"/>
              <a:gd name="connsiteY3" fmla="*/ 485775 h 1164431"/>
              <a:gd name="connsiteX4" fmla="*/ 212 w 1810173"/>
              <a:gd name="connsiteY4" fmla="*/ 0 h 1164431"/>
              <a:gd name="connsiteX0" fmla="*/ 212 w 1805199"/>
              <a:gd name="connsiteY0" fmla="*/ 0 h 1164431"/>
              <a:gd name="connsiteX1" fmla="*/ 1800437 w 1805199"/>
              <a:gd name="connsiteY1" fmla="*/ 559593 h 1164431"/>
              <a:gd name="connsiteX2" fmla="*/ 1805199 w 1805199"/>
              <a:gd name="connsiteY2" fmla="*/ 1164431 h 1164431"/>
              <a:gd name="connsiteX3" fmla="*/ 4974 w 1805199"/>
              <a:gd name="connsiteY3" fmla="*/ 485775 h 1164431"/>
              <a:gd name="connsiteX4" fmla="*/ 212 w 1805199"/>
              <a:gd name="connsiteY4" fmla="*/ 0 h 1164431"/>
              <a:gd name="connsiteX0" fmla="*/ 212 w 1805199"/>
              <a:gd name="connsiteY0" fmla="*/ 0 h 1164431"/>
              <a:gd name="connsiteX1" fmla="*/ 1800437 w 1805199"/>
              <a:gd name="connsiteY1" fmla="*/ 559593 h 1164431"/>
              <a:gd name="connsiteX2" fmla="*/ 1805199 w 1805199"/>
              <a:gd name="connsiteY2" fmla="*/ 1164431 h 1164431"/>
              <a:gd name="connsiteX3" fmla="*/ 4974 w 1805199"/>
              <a:gd name="connsiteY3" fmla="*/ 485775 h 1164431"/>
              <a:gd name="connsiteX4" fmla="*/ 212 w 1805199"/>
              <a:gd name="connsiteY4" fmla="*/ 0 h 1164431"/>
              <a:gd name="connsiteX0" fmla="*/ 212 w 1810173"/>
              <a:gd name="connsiteY0" fmla="*/ 0 h 1164431"/>
              <a:gd name="connsiteX1" fmla="*/ 1809962 w 1810173"/>
              <a:gd name="connsiteY1" fmla="*/ 559593 h 1164431"/>
              <a:gd name="connsiteX2" fmla="*/ 1805199 w 1810173"/>
              <a:gd name="connsiteY2" fmla="*/ 1164431 h 1164431"/>
              <a:gd name="connsiteX3" fmla="*/ 4974 w 1810173"/>
              <a:gd name="connsiteY3" fmla="*/ 485775 h 1164431"/>
              <a:gd name="connsiteX4" fmla="*/ 212 w 1810173"/>
              <a:gd name="connsiteY4" fmla="*/ 0 h 1164431"/>
              <a:gd name="connsiteX0" fmla="*/ 212 w 1805657"/>
              <a:gd name="connsiteY0" fmla="*/ 0 h 1164431"/>
              <a:gd name="connsiteX1" fmla="*/ 1805199 w 1805657"/>
              <a:gd name="connsiteY1" fmla="*/ 551656 h 1164431"/>
              <a:gd name="connsiteX2" fmla="*/ 1805199 w 1805657"/>
              <a:gd name="connsiteY2" fmla="*/ 1164431 h 1164431"/>
              <a:gd name="connsiteX3" fmla="*/ 4974 w 1805657"/>
              <a:gd name="connsiteY3" fmla="*/ 485775 h 1164431"/>
              <a:gd name="connsiteX4" fmla="*/ 212 w 1805657"/>
              <a:gd name="connsiteY4" fmla="*/ 0 h 1164431"/>
              <a:gd name="connsiteX0" fmla="*/ 212 w 1805657"/>
              <a:gd name="connsiteY0" fmla="*/ 0 h 1164431"/>
              <a:gd name="connsiteX1" fmla="*/ 1805199 w 1805657"/>
              <a:gd name="connsiteY1" fmla="*/ 551656 h 1164431"/>
              <a:gd name="connsiteX2" fmla="*/ 1805199 w 1805657"/>
              <a:gd name="connsiteY2" fmla="*/ 1164431 h 1164431"/>
              <a:gd name="connsiteX3" fmla="*/ 4974 w 1805657"/>
              <a:gd name="connsiteY3" fmla="*/ 628650 h 1164431"/>
              <a:gd name="connsiteX4" fmla="*/ 212 w 1805657"/>
              <a:gd name="connsiteY4" fmla="*/ 0 h 1164431"/>
              <a:gd name="connsiteX0" fmla="*/ 458 w 1805903"/>
              <a:gd name="connsiteY0" fmla="*/ 0 h 1164431"/>
              <a:gd name="connsiteX1" fmla="*/ 1805445 w 1805903"/>
              <a:gd name="connsiteY1" fmla="*/ 551656 h 1164431"/>
              <a:gd name="connsiteX2" fmla="*/ 1805445 w 1805903"/>
              <a:gd name="connsiteY2" fmla="*/ 1164431 h 1164431"/>
              <a:gd name="connsiteX3" fmla="*/ 458 w 1805903"/>
              <a:gd name="connsiteY3" fmla="*/ 628650 h 1164431"/>
              <a:gd name="connsiteX4" fmla="*/ 458 w 1805903"/>
              <a:gd name="connsiteY4" fmla="*/ 0 h 1164431"/>
              <a:gd name="connsiteX0" fmla="*/ 458 w 1810418"/>
              <a:gd name="connsiteY0" fmla="*/ 900907 h 2065338"/>
              <a:gd name="connsiteX1" fmla="*/ 1810207 w 1810418"/>
              <a:gd name="connsiteY1" fmla="*/ 0 h 2065338"/>
              <a:gd name="connsiteX2" fmla="*/ 1805445 w 1810418"/>
              <a:gd name="connsiteY2" fmla="*/ 2065338 h 2065338"/>
              <a:gd name="connsiteX3" fmla="*/ 458 w 1810418"/>
              <a:gd name="connsiteY3" fmla="*/ 1529557 h 2065338"/>
              <a:gd name="connsiteX4" fmla="*/ 458 w 1810418"/>
              <a:gd name="connsiteY4" fmla="*/ 900907 h 2065338"/>
              <a:gd name="connsiteX0" fmla="*/ 458 w 1810665"/>
              <a:gd name="connsiteY0" fmla="*/ 900907 h 1529557"/>
              <a:gd name="connsiteX1" fmla="*/ 1810207 w 1810665"/>
              <a:gd name="connsiteY1" fmla="*/ 0 h 1529557"/>
              <a:gd name="connsiteX2" fmla="*/ 1810208 w 1810665"/>
              <a:gd name="connsiteY2" fmla="*/ 239713 h 1529557"/>
              <a:gd name="connsiteX3" fmla="*/ 458 w 1810665"/>
              <a:gd name="connsiteY3" fmla="*/ 1529557 h 1529557"/>
              <a:gd name="connsiteX4" fmla="*/ 458 w 1810665"/>
              <a:gd name="connsiteY4" fmla="*/ 900907 h 1529557"/>
              <a:gd name="connsiteX0" fmla="*/ 212 w 1810419"/>
              <a:gd name="connsiteY0" fmla="*/ 900907 h 1259682"/>
              <a:gd name="connsiteX1" fmla="*/ 1809961 w 1810419"/>
              <a:gd name="connsiteY1" fmla="*/ 0 h 1259682"/>
              <a:gd name="connsiteX2" fmla="*/ 1809962 w 1810419"/>
              <a:gd name="connsiteY2" fmla="*/ 239713 h 1259682"/>
              <a:gd name="connsiteX3" fmla="*/ 4975 w 1810419"/>
              <a:gd name="connsiteY3" fmla="*/ 1259682 h 1259682"/>
              <a:gd name="connsiteX4" fmla="*/ 212 w 1810419"/>
              <a:gd name="connsiteY4" fmla="*/ 900907 h 1259682"/>
              <a:gd name="connsiteX0" fmla="*/ 212 w 1814725"/>
              <a:gd name="connsiteY0" fmla="*/ 900907 h 2299496"/>
              <a:gd name="connsiteX1" fmla="*/ 1809961 w 1814725"/>
              <a:gd name="connsiteY1" fmla="*/ 0 h 2299496"/>
              <a:gd name="connsiteX2" fmla="*/ 1814725 w 1814725"/>
              <a:gd name="connsiteY2" fmla="*/ 2299496 h 2299496"/>
              <a:gd name="connsiteX3" fmla="*/ 4975 w 1814725"/>
              <a:gd name="connsiteY3" fmla="*/ 1259682 h 2299496"/>
              <a:gd name="connsiteX4" fmla="*/ 212 w 1814725"/>
              <a:gd name="connsiteY4" fmla="*/ 900907 h 2299496"/>
              <a:gd name="connsiteX0" fmla="*/ 212 w 1838603"/>
              <a:gd name="connsiteY0" fmla="*/ 0 h 1398589"/>
              <a:gd name="connsiteX1" fmla="*/ 1838536 w 1838603"/>
              <a:gd name="connsiteY1" fmla="*/ 0 h 1398589"/>
              <a:gd name="connsiteX2" fmla="*/ 1814725 w 1838603"/>
              <a:gd name="connsiteY2" fmla="*/ 1398589 h 1398589"/>
              <a:gd name="connsiteX3" fmla="*/ 4975 w 1838603"/>
              <a:gd name="connsiteY3" fmla="*/ 358775 h 1398589"/>
              <a:gd name="connsiteX4" fmla="*/ 212 w 1838603"/>
              <a:gd name="connsiteY4" fmla="*/ 0 h 1398589"/>
              <a:gd name="connsiteX0" fmla="*/ 212 w 1838603"/>
              <a:gd name="connsiteY0" fmla="*/ 0 h 1398589"/>
              <a:gd name="connsiteX1" fmla="*/ 1838536 w 1838603"/>
              <a:gd name="connsiteY1" fmla="*/ 0 h 1398589"/>
              <a:gd name="connsiteX2" fmla="*/ 1814725 w 1838603"/>
              <a:gd name="connsiteY2" fmla="*/ 1398589 h 1398589"/>
              <a:gd name="connsiteX3" fmla="*/ 4975 w 1838603"/>
              <a:gd name="connsiteY3" fmla="*/ 1267620 h 1398589"/>
              <a:gd name="connsiteX4" fmla="*/ 212 w 1838603"/>
              <a:gd name="connsiteY4" fmla="*/ 0 h 1398589"/>
              <a:gd name="connsiteX0" fmla="*/ 212 w 1814725"/>
              <a:gd name="connsiteY0" fmla="*/ 63500 h 1462089"/>
              <a:gd name="connsiteX1" fmla="*/ 1809961 w 1814725"/>
              <a:gd name="connsiteY1" fmla="*/ 0 h 1462089"/>
              <a:gd name="connsiteX2" fmla="*/ 1814725 w 1814725"/>
              <a:gd name="connsiteY2" fmla="*/ 1462089 h 1462089"/>
              <a:gd name="connsiteX3" fmla="*/ 4975 w 1814725"/>
              <a:gd name="connsiteY3" fmla="*/ 1331120 h 1462089"/>
              <a:gd name="connsiteX4" fmla="*/ 212 w 1814725"/>
              <a:gd name="connsiteY4" fmla="*/ 63500 h 1462089"/>
              <a:gd name="connsiteX0" fmla="*/ 212 w 1814725"/>
              <a:gd name="connsiteY0" fmla="*/ 63500 h 1335089"/>
              <a:gd name="connsiteX1" fmla="*/ 1809961 w 1814725"/>
              <a:gd name="connsiteY1" fmla="*/ 0 h 1335089"/>
              <a:gd name="connsiteX2" fmla="*/ 1814725 w 1814725"/>
              <a:gd name="connsiteY2" fmla="*/ 1335089 h 1335089"/>
              <a:gd name="connsiteX3" fmla="*/ 4975 w 1814725"/>
              <a:gd name="connsiteY3" fmla="*/ 1331120 h 1335089"/>
              <a:gd name="connsiteX4" fmla="*/ 212 w 1814725"/>
              <a:gd name="connsiteY4" fmla="*/ 63500 h 1335089"/>
              <a:gd name="connsiteX0" fmla="*/ 212 w 1810172"/>
              <a:gd name="connsiteY0" fmla="*/ 63500 h 1339058"/>
              <a:gd name="connsiteX1" fmla="*/ 1809961 w 1810172"/>
              <a:gd name="connsiteY1" fmla="*/ 0 h 1339058"/>
              <a:gd name="connsiteX2" fmla="*/ 1805200 w 1810172"/>
              <a:gd name="connsiteY2" fmla="*/ 1339058 h 1339058"/>
              <a:gd name="connsiteX3" fmla="*/ 4975 w 1810172"/>
              <a:gd name="connsiteY3" fmla="*/ 1331120 h 1339058"/>
              <a:gd name="connsiteX4" fmla="*/ 212 w 1810172"/>
              <a:gd name="connsiteY4" fmla="*/ 63500 h 1339058"/>
              <a:gd name="connsiteX0" fmla="*/ 212 w 1810419"/>
              <a:gd name="connsiteY0" fmla="*/ 63500 h 1426371"/>
              <a:gd name="connsiteX1" fmla="*/ 1809961 w 1810419"/>
              <a:gd name="connsiteY1" fmla="*/ 0 h 1426371"/>
              <a:gd name="connsiteX2" fmla="*/ 1809963 w 1810419"/>
              <a:gd name="connsiteY2" fmla="*/ 1426371 h 1426371"/>
              <a:gd name="connsiteX3" fmla="*/ 4975 w 1810419"/>
              <a:gd name="connsiteY3" fmla="*/ 1331120 h 1426371"/>
              <a:gd name="connsiteX4" fmla="*/ 212 w 1810419"/>
              <a:gd name="connsiteY4" fmla="*/ 63500 h 1426371"/>
              <a:gd name="connsiteX0" fmla="*/ 212 w 1810172"/>
              <a:gd name="connsiteY0" fmla="*/ 63500 h 1454153"/>
              <a:gd name="connsiteX1" fmla="*/ 1809961 w 1810172"/>
              <a:gd name="connsiteY1" fmla="*/ 0 h 1454153"/>
              <a:gd name="connsiteX2" fmla="*/ 1805200 w 1810172"/>
              <a:gd name="connsiteY2" fmla="*/ 1454153 h 1454153"/>
              <a:gd name="connsiteX3" fmla="*/ 4975 w 1810172"/>
              <a:gd name="connsiteY3" fmla="*/ 1331120 h 1454153"/>
              <a:gd name="connsiteX4" fmla="*/ 212 w 1810172"/>
              <a:gd name="connsiteY4" fmla="*/ 63500 h 1454153"/>
              <a:gd name="connsiteX0" fmla="*/ 212 w 1824250"/>
              <a:gd name="connsiteY0" fmla="*/ 63500 h 1454153"/>
              <a:gd name="connsiteX1" fmla="*/ 1809961 w 1824250"/>
              <a:gd name="connsiteY1" fmla="*/ 0 h 1454153"/>
              <a:gd name="connsiteX2" fmla="*/ 1824250 w 1824250"/>
              <a:gd name="connsiteY2" fmla="*/ 1454153 h 1454153"/>
              <a:gd name="connsiteX3" fmla="*/ 4975 w 1824250"/>
              <a:gd name="connsiteY3" fmla="*/ 1331120 h 1454153"/>
              <a:gd name="connsiteX4" fmla="*/ 212 w 1824250"/>
              <a:gd name="connsiteY4" fmla="*/ 63500 h 1454153"/>
              <a:gd name="connsiteX0" fmla="*/ 212 w 1810419"/>
              <a:gd name="connsiteY0" fmla="*/ 63500 h 1450184"/>
              <a:gd name="connsiteX1" fmla="*/ 1809961 w 1810419"/>
              <a:gd name="connsiteY1" fmla="*/ 0 h 1450184"/>
              <a:gd name="connsiteX2" fmla="*/ 1809962 w 1810419"/>
              <a:gd name="connsiteY2" fmla="*/ 1450184 h 1450184"/>
              <a:gd name="connsiteX3" fmla="*/ 4975 w 1810419"/>
              <a:gd name="connsiteY3" fmla="*/ 1331120 h 1450184"/>
              <a:gd name="connsiteX4" fmla="*/ 212 w 1810419"/>
              <a:gd name="connsiteY4" fmla="*/ 63500 h 1450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0419" h="1450184">
                <a:moveTo>
                  <a:pt x="212" y="63500"/>
                </a:moveTo>
                <a:lnTo>
                  <a:pt x="1809961" y="0"/>
                </a:lnTo>
                <a:cubicBezTo>
                  <a:pt x="1811549" y="206904"/>
                  <a:pt x="1808374" y="1243280"/>
                  <a:pt x="1809962" y="1450184"/>
                </a:cubicBezTo>
                <a:lnTo>
                  <a:pt x="4975" y="1331120"/>
                </a:lnTo>
                <a:cubicBezTo>
                  <a:pt x="6563" y="1167872"/>
                  <a:pt x="-1376" y="226748"/>
                  <a:pt x="212" y="63500"/>
                </a:cubicBezTo>
                <a:close/>
              </a:path>
            </a:pathLst>
          </a:custGeom>
          <a:solidFill>
            <a:srgbClr val="B8B8B8"/>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endParaRPr lang="en-US" sz="5401" dirty="0">
              <a:solidFill>
                <a:prstClr val="white"/>
              </a:solidFill>
            </a:endParaRPr>
          </a:p>
        </p:txBody>
      </p:sp>
      <p:sp>
        <p:nvSpPr>
          <p:cNvPr id="22" name="Freeform 21"/>
          <p:cNvSpPr/>
          <p:nvPr/>
        </p:nvSpPr>
        <p:spPr>
          <a:xfrm>
            <a:off x="11590762" y="15308558"/>
            <a:ext cx="5417676" cy="2377753"/>
          </a:xfrm>
          <a:custGeom>
            <a:avLst/>
            <a:gdLst>
              <a:gd name="connsiteX0" fmla="*/ 0 w 1800225"/>
              <a:gd name="connsiteY0" fmla="*/ 0 h 438150"/>
              <a:gd name="connsiteX1" fmla="*/ 1800225 w 1800225"/>
              <a:gd name="connsiteY1" fmla="*/ 0 h 438150"/>
              <a:gd name="connsiteX2" fmla="*/ 1800225 w 1800225"/>
              <a:gd name="connsiteY2" fmla="*/ 438150 h 438150"/>
              <a:gd name="connsiteX3" fmla="*/ 9525 w 1800225"/>
              <a:gd name="connsiteY3" fmla="*/ 438150 h 438150"/>
              <a:gd name="connsiteX4" fmla="*/ 0 w 1800225"/>
              <a:gd name="connsiteY4" fmla="*/ 0 h 438150"/>
              <a:gd name="connsiteX0" fmla="*/ 0 w 1804987"/>
              <a:gd name="connsiteY0" fmla="*/ 0 h 485775"/>
              <a:gd name="connsiteX1" fmla="*/ 1804987 w 1804987"/>
              <a:gd name="connsiteY1" fmla="*/ 47625 h 485775"/>
              <a:gd name="connsiteX2" fmla="*/ 1804987 w 1804987"/>
              <a:gd name="connsiteY2" fmla="*/ 485775 h 485775"/>
              <a:gd name="connsiteX3" fmla="*/ 14287 w 1804987"/>
              <a:gd name="connsiteY3" fmla="*/ 485775 h 485775"/>
              <a:gd name="connsiteX4" fmla="*/ 0 w 1804987"/>
              <a:gd name="connsiteY4" fmla="*/ 0 h 485775"/>
              <a:gd name="connsiteX0" fmla="*/ 4763 w 1809750"/>
              <a:gd name="connsiteY0" fmla="*/ 0 h 489743"/>
              <a:gd name="connsiteX1" fmla="*/ 1809750 w 1809750"/>
              <a:gd name="connsiteY1" fmla="*/ 47625 h 489743"/>
              <a:gd name="connsiteX2" fmla="*/ 1809750 w 1809750"/>
              <a:gd name="connsiteY2" fmla="*/ 485775 h 489743"/>
              <a:gd name="connsiteX3" fmla="*/ 0 w 1809750"/>
              <a:gd name="connsiteY3" fmla="*/ 489743 h 489743"/>
              <a:gd name="connsiteX4" fmla="*/ 4763 w 1809750"/>
              <a:gd name="connsiteY4" fmla="*/ 0 h 489743"/>
              <a:gd name="connsiteX0" fmla="*/ 212 w 1805199"/>
              <a:gd name="connsiteY0" fmla="*/ 0 h 485775"/>
              <a:gd name="connsiteX1" fmla="*/ 1805199 w 1805199"/>
              <a:gd name="connsiteY1" fmla="*/ 47625 h 485775"/>
              <a:gd name="connsiteX2" fmla="*/ 1805199 w 1805199"/>
              <a:gd name="connsiteY2" fmla="*/ 485775 h 485775"/>
              <a:gd name="connsiteX3" fmla="*/ 4974 w 1805199"/>
              <a:gd name="connsiteY3" fmla="*/ 485775 h 485775"/>
              <a:gd name="connsiteX4" fmla="*/ 212 w 1805199"/>
              <a:gd name="connsiteY4" fmla="*/ 0 h 485775"/>
              <a:gd name="connsiteX0" fmla="*/ 212 w 1805199"/>
              <a:gd name="connsiteY0" fmla="*/ 0 h 1180306"/>
              <a:gd name="connsiteX1" fmla="*/ 1805199 w 1805199"/>
              <a:gd name="connsiteY1" fmla="*/ 47625 h 1180306"/>
              <a:gd name="connsiteX2" fmla="*/ 1805199 w 1805199"/>
              <a:gd name="connsiteY2" fmla="*/ 1180306 h 1180306"/>
              <a:gd name="connsiteX3" fmla="*/ 4974 w 1805199"/>
              <a:gd name="connsiteY3" fmla="*/ 485775 h 1180306"/>
              <a:gd name="connsiteX4" fmla="*/ 212 w 1805199"/>
              <a:gd name="connsiteY4" fmla="*/ 0 h 1180306"/>
              <a:gd name="connsiteX0" fmla="*/ 212 w 1805199"/>
              <a:gd name="connsiteY0" fmla="*/ 0 h 1180306"/>
              <a:gd name="connsiteX1" fmla="*/ 1800436 w 1805199"/>
              <a:gd name="connsiteY1" fmla="*/ 559593 h 1180306"/>
              <a:gd name="connsiteX2" fmla="*/ 1805199 w 1805199"/>
              <a:gd name="connsiteY2" fmla="*/ 1180306 h 1180306"/>
              <a:gd name="connsiteX3" fmla="*/ 4974 w 1805199"/>
              <a:gd name="connsiteY3" fmla="*/ 485775 h 1180306"/>
              <a:gd name="connsiteX4" fmla="*/ 212 w 1805199"/>
              <a:gd name="connsiteY4" fmla="*/ 0 h 1180306"/>
              <a:gd name="connsiteX0" fmla="*/ 212 w 1805199"/>
              <a:gd name="connsiteY0" fmla="*/ 0 h 1164431"/>
              <a:gd name="connsiteX1" fmla="*/ 1800436 w 1805199"/>
              <a:gd name="connsiteY1" fmla="*/ 559593 h 1164431"/>
              <a:gd name="connsiteX2" fmla="*/ 1805199 w 1805199"/>
              <a:gd name="connsiteY2" fmla="*/ 1164431 h 1164431"/>
              <a:gd name="connsiteX3" fmla="*/ 4974 w 1805199"/>
              <a:gd name="connsiteY3" fmla="*/ 485775 h 1164431"/>
              <a:gd name="connsiteX4" fmla="*/ 212 w 1805199"/>
              <a:gd name="connsiteY4" fmla="*/ 0 h 1164431"/>
              <a:gd name="connsiteX0" fmla="*/ 212 w 1814861"/>
              <a:gd name="connsiteY0" fmla="*/ 0 h 1164431"/>
              <a:gd name="connsiteX1" fmla="*/ 1814724 w 1814861"/>
              <a:gd name="connsiteY1" fmla="*/ 559593 h 1164431"/>
              <a:gd name="connsiteX2" fmla="*/ 1805199 w 1814861"/>
              <a:gd name="connsiteY2" fmla="*/ 1164431 h 1164431"/>
              <a:gd name="connsiteX3" fmla="*/ 4974 w 1814861"/>
              <a:gd name="connsiteY3" fmla="*/ 485775 h 1164431"/>
              <a:gd name="connsiteX4" fmla="*/ 212 w 1814861"/>
              <a:gd name="connsiteY4" fmla="*/ 0 h 1164431"/>
              <a:gd name="connsiteX0" fmla="*/ 212 w 1814861"/>
              <a:gd name="connsiteY0" fmla="*/ 0 h 1164431"/>
              <a:gd name="connsiteX1" fmla="*/ 1814724 w 1814861"/>
              <a:gd name="connsiteY1" fmla="*/ 555624 h 1164431"/>
              <a:gd name="connsiteX2" fmla="*/ 1805199 w 1814861"/>
              <a:gd name="connsiteY2" fmla="*/ 1164431 h 1164431"/>
              <a:gd name="connsiteX3" fmla="*/ 4974 w 1814861"/>
              <a:gd name="connsiteY3" fmla="*/ 485775 h 1164431"/>
              <a:gd name="connsiteX4" fmla="*/ 212 w 1814861"/>
              <a:gd name="connsiteY4" fmla="*/ 0 h 1164431"/>
              <a:gd name="connsiteX0" fmla="*/ 212 w 1810173"/>
              <a:gd name="connsiteY0" fmla="*/ 0 h 1164431"/>
              <a:gd name="connsiteX1" fmla="*/ 1809962 w 1810173"/>
              <a:gd name="connsiteY1" fmla="*/ 555624 h 1164431"/>
              <a:gd name="connsiteX2" fmla="*/ 1805199 w 1810173"/>
              <a:gd name="connsiteY2" fmla="*/ 1164431 h 1164431"/>
              <a:gd name="connsiteX3" fmla="*/ 4974 w 1810173"/>
              <a:gd name="connsiteY3" fmla="*/ 485775 h 1164431"/>
              <a:gd name="connsiteX4" fmla="*/ 212 w 1810173"/>
              <a:gd name="connsiteY4" fmla="*/ 0 h 1164431"/>
              <a:gd name="connsiteX0" fmla="*/ 212 w 1805199"/>
              <a:gd name="connsiteY0" fmla="*/ 0 h 1164431"/>
              <a:gd name="connsiteX1" fmla="*/ 1800437 w 1805199"/>
              <a:gd name="connsiteY1" fmla="*/ 559593 h 1164431"/>
              <a:gd name="connsiteX2" fmla="*/ 1805199 w 1805199"/>
              <a:gd name="connsiteY2" fmla="*/ 1164431 h 1164431"/>
              <a:gd name="connsiteX3" fmla="*/ 4974 w 1805199"/>
              <a:gd name="connsiteY3" fmla="*/ 485775 h 1164431"/>
              <a:gd name="connsiteX4" fmla="*/ 212 w 1805199"/>
              <a:gd name="connsiteY4" fmla="*/ 0 h 1164431"/>
              <a:gd name="connsiteX0" fmla="*/ 212 w 1805199"/>
              <a:gd name="connsiteY0" fmla="*/ 0 h 1164431"/>
              <a:gd name="connsiteX1" fmla="*/ 1800437 w 1805199"/>
              <a:gd name="connsiteY1" fmla="*/ 559593 h 1164431"/>
              <a:gd name="connsiteX2" fmla="*/ 1805199 w 1805199"/>
              <a:gd name="connsiteY2" fmla="*/ 1164431 h 1164431"/>
              <a:gd name="connsiteX3" fmla="*/ 4974 w 1805199"/>
              <a:gd name="connsiteY3" fmla="*/ 485775 h 1164431"/>
              <a:gd name="connsiteX4" fmla="*/ 212 w 1805199"/>
              <a:gd name="connsiteY4" fmla="*/ 0 h 1164431"/>
              <a:gd name="connsiteX0" fmla="*/ 212 w 1810173"/>
              <a:gd name="connsiteY0" fmla="*/ 0 h 1164431"/>
              <a:gd name="connsiteX1" fmla="*/ 1809962 w 1810173"/>
              <a:gd name="connsiteY1" fmla="*/ 559593 h 1164431"/>
              <a:gd name="connsiteX2" fmla="*/ 1805199 w 1810173"/>
              <a:gd name="connsiteY2" fmla="*/ 1164431 h 1164431"/>
              <a:gd name="connsiteX3" fmla="*/ 4974 w 1810173"/>
              <a:gd name="connsiteY3" fmla="*/ 485775 h 1164431"/>
              <a:gd name="connsiteX4" fmla="*/ 212 w 1810173"/>
              <a:gd name="connsiteY4" fmla="*/ 0 h 1164431"/>
              <a:gd name="connsiteX0" fmla="*/ 212 w 1805657"/>
              <a:gd name="connsiteY0" fmla="*/ 0 h 1164431"/>
              <a:gd name="connsiteX1" fmla="*/ 1805199 w 1805657"/>
              <a:gd name="connsiteY1" fmla="*/ 551656 h 1164431"/>
              <a:gd name="connsiteX2" fmla="*/ 1805199 w 1805657"/>
              <a:gd name="connsiteY2" fmla="*/ 1164431 h 1164431"/>
              <a:gd name="connsiteX3" fmla="*/ 4974 w 1805657"/>
              <a:gd name="connsiteY3" fmla="*/ 485775 h 1164431"/>
              <a:gd name="connsiteX4" fmla="*/ 212 w 1805657"/>
              <a:gd name="connsiteY4" fmla="*/ 0 h 1164431"/>
              <a:gd name="connsiteX0" fmla="*/ 212 w 1805657"/>
              <a:gd name="connsiteY0" fmla="*/ 0 h 1164431"/>
              <a:gd name="connsiteX1" fmla="*/ 1805199 w 1805657"/>
              <a:gd name="connsiteY1" fmla="*/ 551656 h 1164431"/>
              <a:gd name="connsiteX2" fmla="*/ 1805199 w 1805657"/>
              <a:gd name="connsiteY2" fmla="*/ 1164431 h 1164431"/>
              <a:gd name="connsiteX3" fmla="*/ 4974 w 1805657"/>
              <a:gd name="connsiteY3" fmla="*/ 628650 h 1164431"/>
              <a:gd name="connsiteX4" fmla="*/ 212 w 1805657"/>
              <a:gd name="connsiteY4" fmla="*/ 0 h 1164431"/>
              <a:gd name="connsiteX0" fmla="*/ 458 w 1805903"/>
              <a:gd name="connsiteY0" fmla="*/ 0 h 1164431"/>
              <a:gd name="connsiteX1" fmla="*/ 1805445 w 1805903"/>
              <a:gd name="connsiteY1" fmla="*/ 551656 h 1164431"/>
              <a:gd name="connsiteX2" fmla="*/ 1805445 w 1805903"/>
              <a:gd name="connsiteY2" fmla="*/ 1164431 h 1164431"/>
              <a:gd name="connsiteX3" fmla="*/ 458 w 1805903"/>
              <a:gd name="connsiteY3" fmla="*/ 628650 h 1164431"/>
              <a:gd name="connsiteX4" fmla="*/ 458 w 1805903"/>
              <a:gd name="connsiteY4" fmla="*/ 0 h 1164431"/>
              <a:gd name="connsiteX0" fmla="*/ 458 w 1805445"/>
              <a:gd name="connsiteY0" fmla="*/ 123032 h 1287463"/>
              <a:gd name="connsiteX1" fmla="*/ 1791158 w 1805445"/>
              <a:gd name="connsiteY1" fmla="*/ 0 h 1287463"/>
              <a:gd name="connsiteX2" fmla="*/ 1805445 w 1805445"/>
              <a:gd name="connsiteY2" fmla="*/ 1287463 h 1287463"/>
              <a:gd name="connsiteX3" fmla="*/ 458 w 1805445"/>
              <a:gd name="connsiteY3" fmla="*/ 751682 h 1287463"/>
              <a:gd name="connsiteX4" fmla="*/ 458 w 1805445"/>
              <a:gd name="connsiteY4" fmla="*/ 123032 h 1287463"/>
              <a:gd name="connsiteX0" fmla="*/ 458 w 1795920"/>
              <a:gd name="connsiteY0" fmla="*/ 123032 h 751682"/>
              <a:gd name="connsiteX1" fmla="*/ 1791158 w 1795920"/>
              <a:gd name="connsiteY1" fmla="*/ 0 h 751682"/>
              <a:gd name="connsiteX2" fmla="*/ 1795920 w 1795920"/>
              <a:gd name="connsiteY2" fmla="*/ 664369 h 751682"/>
              <a:gd name="connsiteX3" fmla="*/ 458 w 1795920"/>
              <a:gd name="connsiteY3" fmla="*/ 751682 h 751682"/>
              <a:gd name="connsiteX4" fmla="*/ 458 w 1795920"/>
              <a:gd name="connsiteY4" fmla="*/ 123032 h 751682"/>
              <a:gd name="connsiteX0" fmla="*/ 458 w 1795920"/>
              <a:gd name="connsiteY0" fmla="*/ 123032 h 672307"/>
              <a:gd name="connsiteX1" fmla="*/ 1791158 w 1795920"/>
              <a:gd name="connsiteY1" fmla="*/ 0 h 672307"/>
              <a:gd name="connsiteX2" fmla="*/ 1795920 w 1795920"/>
              <a:gd name="connsiteY2" fmla="*/ 664369 h 672307"/>
              <a:gd name="connsiteX3" fmla="*/ 458 w 1795920"/>
              <a:gd name="connsiteY3" fmla="*/ 672307 h 672307"/>
              <a:gd name="connsiteX4" fmla="*/ 458 w 1795920"/>
              <a:gd name="connsiteY4" fmla="*/ 123032 h 672307"/>
              <a:gd name="connsiteX0" fmla="*/ 458 w 1795920"/>
              <a:gd name="connsiteY0" fmla="*/ 123032 h 672307"/>
              <a:gd name="connsiteX1" fmla="*/ 1791158 w 1795920"/>
              <a:gd name="connsiteY1" fmla="*/ 0 h 672307"/>
              <a:gd name="connsiteX2" fmla="*/ 1795920 w 1795920"/>
              <a:gd name="connsiteY2" fmla="*/ 664369 h 672307"/>
              <a:gd name="connsiteX3" fmla="*/ 458 w 1795920"/>
              <a:gd name="connsiteY3" fmla="*/ 672307 h 672307"/>
              <a:gd name="connsiteX4" fmla="*/ 458 w 1795920"/>
              <a:gd name="connsiteY4" fmla="*/ 123032 h 672307"/>
              <a:gd name="connsiteX0" fmla="*/ 458 w 1800683"/>
              <a:gd name="connsiteY0" fmla="*/ 123032 h 672307"/>
              <a:gd name="connsiteX1" fmla="*/ 1791158 w 1800683"/>
              <a:gd name="connsiteY1" fmla="*/ 0 h 672307"/>
              <a:gd name="connsiteX2" fmla="*/ 1800683 w 1800683"/>
              <a:gd name="connsiteY2" fmla="*/ 656431 h 672307"/>
              <a:gd name="connsiteX3" fmla="*/ 458 w 1800683"/>
              <a:gd name="connsiteY3" fmla="*/ 672307 h 672307"/>
              <a:gd name="connsiteX4" fmla="*/ 458 w 1800683"/>
              <a:gd name="connsiteY4" fmla="*/ 123032 h 672307"/>
              <a:gd name="connsiteX0" fmla="*/ 458 w 1805657"/>
              <a:gd name="connsiteY0" fmla="*/ 123032 h 672307"/>
              <a:gd name="connsiteX1" fmla="*/ 1805446 w 1805657"/>
              <a:gd name="connsiteY1" fmla="*/ 0 h 672307"/>
              <a:gd name="connsiteX2" fmla="*/ 1800683 w 1805657"/>
              <a:gd name="connsiteY2" fmla="*/ 656431 h 672307"/>
              <a:gd name="connsiteX3" fmla="*/ 458 w 1805657"/>
              <a:gd name="connsiteY3" fmla="*/ 672307 h 672307"/>
              <a:gd name="connsiteX4" fmla="*/ 458 w 1805657"/>
              <a:gd name="connsiteY4" fmla="*/ 123032 h 672307"/>
              <a:gd name="connsiteX0" fmla="*/ 458 w 1805657"/>
              <a:gd name="connsiteY0" fmla="*/ 123032 h 660401"/>
              <a:gd name="connsiteX1" fmla="*/ 1805446 w 1805657"/>
              <a:gd name="connsiteY1" fmla="*/ 0 h 660401"/>
              <a:gd name="connsiteX2" fmla="*/ 1800683 w 1805657"/>
              <a:gd name="connsiteY2" fmla="*/ 656431 h 660401"/>
              <a:gd name="connsiteX3" fmla="*/ 458 w 1805657"/>
              <a:gd name="connsiteY3" fmla="*/ 660401 h 660401"/>
              <a:gd name="connsiteX4" fmla="*/ 458 w 1805657"/>
              <a:gd name="connsiteY4" fmla="*/ 123032 h 660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5657" h="660401">
                <a:moveTo>
                  <a:pt x="458" y="123032"/>
                </a:moveTo>
                <a:lnTo>
                  <a:pt x="1805446" y="0"/>
                </a:lnTo>
                <a:cubicBezTo>
                  <a:pt x="1807034" y="206904"/>
                  <a:pt x="1799095" y="449527"/>
                  <a:pt x="1800683" y="656431"/>
                </a:cubicBezTo>
                <a:lnTo>
                  <a:pt x="458" y="660401"/>
                </a:lnTo>
                <a:cubicBezTo>
                  <a:pt x="2046" y="497153"/>
                  <a:pt x="-1130" y="286280"/>
                  <a:pt x="458" y="123032"/>
                </a:cubicBezTo>
                <a:close/>
              </a:path>
            </a:pathLst>
          </a:custGeom>
          <a:solidFill>
            <a:srgbClr val="B8B8B8"/>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endParaRPr lang="en-US" sz="5401" dirty="0">
              <a:solidFill>
                <a:prstClr val="white"/>
              </a:solidFill>
            </a:endParaRPr>
          </a:p>
        </p:txBody>
      </p:sp>
      <p:sp>
        <p:nvSpPr>
          <p:cNvPr id="28" name="Freeform 27"/>
          <p:cNvSpPr/>
          <p:nvPr/>
        </p:nvSpPr>
        <p:spPr>
          <a:xfrm>
            <a:off x="11577111" y="5862116"/>
            <a:ext cx="5418414" cy="4192497"/>
          </a:xfrm>
          <a:custGeom>
            <a:avLst/>
            <a:gdLst>
              <a:gd name="connsiteX0" fmla="*/ 0 w 1800225"/>
              <a:gd name="connsiteY0" fmla="*/ 0 h 438150"/>
              <a:gd name="connsiteX1" fmla="*/ 1800225 w 1800225"/>
              <a:gd name="connsiteY1" fmla="*/ 0 h 438150"/>
              <a:gd name="connsiteX2" fmla="*/ 1800225 w 1800225"/>
              <a:gd name="connsiteY2" fmla="*/ 438150 h 438150"/>
              <a:gd name="connsiteX3" fmla="*/ 9525 w 1800225"/>
              <a:gd name="connsiteY3" fmla="*/ 438150 h 438150"/>
              <a:gd name="connsiteX4" fmla="*/ 0 w 1800225"/>
              <a:gd name="connsiteY4" fmla="*/ 0 h 438150"/>
              <a:gd name="connsiteX0" fmla="*/ 0 w 1804987"/>
              <a:gd name="connsiteY0" fmla="*/ 0 h 485775"/>
              <a:gd name="connsiteX1" fmla="*/ 1804987 w 1804987"/>
              <a:gd name="connsiteY1" fmla="*/ 47625 h 485775"/>
              <a:gd name="connsiteX2" fmla="*/ 1804987 w 1804987"/>
              <a:gd name="connsiteY2" fmla="*/ 485775 h 485775"/>
              <a:gd name="connsiteX3" fmla="*/ 14287 w 1804987"/>
              <a:gd name="connsiteY3" fmla="*/ 485775 h 485775"/>
              <a:gd name="connsiteX4" fmla="*/ 0 w 1804987"/>
              <a:gd name="connsiteY4" fmla="*/ 0 h 485775"/>
              <a:gd name="connsiteX0" fmla="*/ 4763 w 1809750"/>
              <a:gd name="connsiteY0" fmla="*/ 0 h 489743"/>
              <a:gd name="connsiteX1" fmla="*/ 1809750 w 1809750"/>
              <a:gd name="connsiteY1" fmla="*/ 47625 h 489743"/>
              <a:gd name="connsiteX2" fmla="*/ 1809750 w 1809750"/>
              <a:gd name="connsiteY2" fmla="*/ 485775 h 489743"/>
              <a:gd name="connsiteX3" fmla="*/ 0 w 1809750"/>
              <a:gd name="connsiteY3" fmla="*/ 489743 h 489743"/>
              <a:gd name="connsiteX4" fmla="*/ 4763 w 1809750"/>
              <a:gd name="connsiteY4" fmla="*/ 0 h 489743"/>
              <a:gd name="connsiteX0" fmla="*/ 212 w 1805199"/>
              <a:gd name="connsiteY0" fmla="*/ 0 h 485775"/>
              <a:gd name="connsiteX1" fmla="*/ 1805199 w 1805199"/>
              <a:gd name="connsiteY1" fmla="*/ 47625 h 485775"/>
              <a:gd name="connsiteX2" fmla="*/ 1805199 w 1805199"/>
              <a:gd name="connsiteY2" fmla="*/ 485775 h 485775"/>
              <a:gd name="connsiteX3" fmla="*/ 4974 w 1805199"/>
              <a:gd name="connsiteY3" fmla="*/ 485775 h 485775"/>
              <a:gd name="connsiteX4" fmla="*/ 212 w 1805199"/>
              <a:gd name="connsiteY4" fmla="*/ 0 h 485775"/>
              <a:gd name="connsiteX0" fmla="*/ 212 w 1805199"/>
              <a:gd name="connsiteY0" fmla="*/ 0 h 1180306"/>
              <a:gd name="connsiteX1" fmla="*/ 1805199 w 1805199"/>
              <a:gd name="connsiteY1" fmla="*/ 47625 h 1180306"/>
              <a:gd name="connsiteX2" fmla="*/ 1805199 w 1805199"/>
              <a:gd name="connsiteY2" fmla="*/ 1180306 h 1180306"/>
              <a:gd name="connsiteX3" fmla="*/ 4974 w 1805199"/>
              <a:gd name="connsiteY3" fmla="*/ 485775 h 1180306"/>
              <a:gd name="connsiteX4" fmla="*/ 212 w 1805199"/>
              <a:gd name="connsiteY4" fmla="*/ 0 h 1180306"/>
              <a:gd name="connsiteX0" fmla="*/ 212 w 1805199"/>
              <a:gd name="connsiteY0" fmla="*/ 0 h 1180306"/>
              <a:gd name="connsiteX1" fmla="*/ 1800436 w 1805199"/>
              <a:gd name="connsiteY1" fmla="*/ 559593 h 1180306"/>
              <a:gd name="connsiteX2" fmla="*/ 1805199 w 1805199"/>
              <a:gd name="connsiteY2" fmla="*/ 1180306 h 1180306"/>
              <a:gd name="connsiteX3" fmla="*/ 4974 w 1805199"/>
              <a:gd name="connsiteY3" fmla="*/ 485775 h 1180306"/>
              <a:gd name="connsiteX4" fmla="*/ 212 w 1805199"/>
              <a:gd name="connsiteY4" fmla="*/ 0 h 1180306"/>
              <a:gd name="connsiteX0" fmla="*/ 212 w 1805199"/>
              <a:gd name="connsiteY0" fmla="*/ 0 h 1164431"/>
              <a:gd name="connsiteX1" fmla="*/ 1800436 w 1805199"/>
              <a:gd name="connsiteY1" fmla="*/ 559593 h 1164431"/>
              <a:gd name="connsiteX2" fmla="*/ 1805199 w 1805199"/>
              <a:gd name="connsiteY2" fmla="*/ 1164431 h 1164431"/>
              <a:gd name="connsiteX3" fmla="*/ 4974 w 1805199"/>
              <a:gd name="connsiteY3" fmla="*/ 485775 h 1164431"/>
              <a:gd name="connsiteX4" fmla="*/ 212 w 1805199"/>
              <a:gd name="connsiteY4" fmla="*/ 0 h 1164431"/>
              <a:gd name="connsiteX0" fmla="*/ 212 w 1814861"/>
              <a:gd name="connsiteY0" fmla="*/ 0 h 1164431"/>
              <a:gd name="connsiteX1" fmla="*/ 1814724 w 1814861"/>
              <a:gd name="connsiteY1" fmla="*/ 559593 h 1164431"/>
              <a:gd name="connsiteX2" fmla="*/ 1805199 w 1814861"/>
              <a:gd name="connsiteY2" fmla="*/ 1164431 h 1164431"/>
              <a:gd name="connsiteX3" fmla="*/ 4974 w 1814861"/>
              <a:gd name="connsiteY3" fmla="*/ 485775 h 1164431"/>
              <a:gd name="connsiteX4" fmla="*/ 212 w 1814861"/>
              <a:gd name="connsiteY4" fmla="*/ 0 h 1164431"/>
              <a:gd name="connsiteX0" fmla="*/ 212 w 1814861"/>
              <a:gd name="connsiteY0" fmla="*/ 0 h 1164431"/>
              <a:gd name="connsiteX1" fmla="*/ 1814724 w 1814861"/>
              <a:gd name="connsiteY1" fmla="*/ 555624 h 1164431"/>
              <a:gd name="connsiteX2" fmla="*/ 1805199 w 1814861"/>
              <a:gd name="connsiteY2" fmla="*/ 1164431 h 1164431"/>
              <a:gd name="connsiteX3" fmla="*/ 4974 w 1814861"/>
              <a:gd name="connsiteY3" fmla="*/ 485775 h 1164431"/>
              <a:gd name="connsiteX4" fmla="*/ 212 w 1814861"/>
              <a:gd name="connsiteY4" fmla="*/ 0 h 1164431"/>
              <a:gd name="connsiteX0" fmla="*/ 212 w 1810173"/>
              <a:gd name="connsiteY0" fmla="*/ 0 h 1164431"/>
              <a:gd name="connsiteX1" fmla="*/ 1809962 w 1810173"/>
              <a:gd name="connsiteY1" fmla="*/ 555624 h 1164431"/>
              <a:gd name="connsiteX2" fmla="*/ 1805199 w 1810173"/>
              <a:gd name="connsiteY2" fmla="*/ 1164431 h 1164431"/>
              <a:gd name="connsiteX3" fmla="*/ 4974 w 1810173"/>
              <a:gd name="connsiteY3" fmla="*/ 485775 h 1164431"/>
              <a:gd name="connsiteX4" fmla="*/ 212 w 1810173"/>
              <a:gd name="connsiteY4" fmla="*/ 0 h 1164431"/>
              <a:gd name="connsiteX0" fmla="*/ 212 w 1805199"/>
              <a:gd name="connsiteY0" fmla="*/ 0 h 1164431"/>
              <a:gd name="connsiteX1" fmla="*/ 1800437 w 1805199"/>
              <a:gd name="connsiteY1" fmla="*/ 559593 h 1164431"/>
              <a:gd name="connsiteX2" fmla="*/ 1805199 w 1805199"/>
              <a:gd name="connsiteY2" fmla="*/ 1164431 h 1164431"/>
              <a:gd name="connsiteX3" fmla="*/ 4974 w 1805199"/>
              <a:gd name="connsiteY3" fmla="*/ 485775 h 1164431"/>
              <a:gd name="connsiteX4" fmla="*/ 212 w 1805199"/>
              <a:gd name="connsiteY4" fmla="*/ 0 h 1164431"/>
              <a:gd name="connsiteX0" fmla="*/ 212 w 1805199"/>
              <a:gd name="connsiteY0" fmla="*/ 0 h 1164431"/>
              <a:gd name="connsiteX1" fmla="*/ 1800437 w 1805199"/>
              <a:gd name="connsiteY1" fmla="*/ 559593 h 1164431"/>
              <a:gd name="connsiteX2" fmla="*/ 1805199 w 1805199"/>
              <a:gd name="connsiteY2" fmla="*/ 1164431 h 1164431"/>
              <a:gd name="connsiteX3" fmla="*/ 4974 w 1805199"/>
              <a:gd name="connsiteY3" fmla="*/ 485775 h 1164431"/>
              <a:gd name="connsiteX4" fmla="*/ 212 w 1805199"/>
              <a:gd name="connsiteY4" fmla="*/ 0 h 1164431"/>
              <a:gd name="connsiteX0" fmla="*/ 212 w 1810173"/>
              <a:gd name="connsiteY0" fmla="*/ 0 h 1164431"/>
              <a:gd name="connsiteX1" fmla="*/ 1809962 w 1810173"/>
              <a:gd name="connsiteY1" fmla="*/ 559593 h 1164431"/>
              <a:gd name="connsiteX2" fmla="*/ 1805199 w 1810173"/>
              <a:gd name="connsiteY2" fmla="*/ 1164431 h 1164431"/>
              <a:gd name="connsiteX3" fmla="*/ 4974 w 1810173"/>
              <a:gd name="connsiteY3" fmla="*/ 485775 h 1164431"/>
              <a:gd name="connsiteX4" fmla="*/ 212 w 1810173"/>
              <a:gd name="connsiteY4" fmla="*/ 0 h 1164431"/>
              <a:gd name="connsiteX0" fmla="*/ 212 w 1805657"/>
              <a:gd name="connsiteY0" fmla="*/ 0 h 1164431"/>
              <a:gd name="connsiteX1" fmla="*/ 1805199 w 1805657"/>
              <a:gd name="connsiteY1" fmla="*/ 551656 h 1164431"/>
              <a:gd name="connsiteX2" fmla="*/ 1805199 w 1805657"/>
              <a:gd name="connsiteY2" fmla="*/ 1164431 h 1164431"/>
              <a:gd name="connsiteX3" fmla="*/ 4974 w 1805657"/>
              <a:gd name="connsiteY3" fmla="*/ 485775 h 1164431"/>
              <a:gd name="connsiteX4" fmla="*/ 212 w 1805657"/>
              <a:gd name="connsiteY4" fmla="*/ 0 h 1164431"/>
              <a:gd name="connsiteX0" fmla="*/ 212 w 1805657"/>
              <a:gd name="connsiteY0" fmla="*/ 0 h 1164431"/>
              <a:gd name="connsiteX1" fmla="*/ 1805199 w 1805657"/>
              <a:gd name="connsiteY1" fmla="*/ 551656 h 1164431"/>
              <a:gd name="connsiteX2" fmla="*/ 1805199 w 1805657"/>
              <a:gd name="connsiteY2" fmla="*/ 1164431 h 1164431"/>
              <a:gd name="connsiteX3" fmla="*/ 4974 w 1805657"/>
              <a:gd name="connsiteY3" fmla="*/ 628650 h 1164431"/>
              <a:gd name="connsiteX4" fmla="*/ 212 w 1805657"/>
              <a:gd name="connsiteY4" fmla="*/ 0 h 1164431"/>
              <a:gd name="connsiteX0" fmla="*/ 458 w 1805903"/>
              <a:gd name="connsiteY0" fmla="*/ 0 h 1164431"/>
              <a:gd name="connsiteX1" fmla="*/ 1805445 w 1805903"/>
              <a:gd name="connsiteY1" fmla="*/ 551656 h 1164431"/>
              <a:gd name="connsiteX2" fmla="*/ 1805445 w 1805903"/>
              <a:gd name="connsiteY2" fmla="*/ 1164431 h 1164431"/>
              <a:gd name="connsiteX3" fmla="*/ 458 w 1805903"/>
              <a:gd name="connsiteY3" fmla="*/ 628650 h 1164431"/>
              <a:gd name="connsiteX4" fmla="*/ 458 w 1805903"/>
              <a:gd name="connsiteY4" fmla="*/ 0 h 1164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5903" h="1164431">
                <a:moveTo>
                  <a:pt x="458" y="0"/>
                </a:moveTo>
                <a:lnTo>
                  <a:pt x="1805445" y="551656"/>
                </a:lnTo>
                <a:cubicBezTo>
                  <a:pt x="1807033" y="758560"/>
                  <a:pt x="1803857" y="957527"/>
                  <a:pt x="1805445" y="1164431"/>
                </a:cubicBezTo>
                <a:lnTo>
                  <a:pt x="458" y="628650"/>
                </a:lnTo>
                <a:cubicBezTo>
                  <a:pt x="2046" y="465402"/>
                  <a:pt x="-1130" y="163248"/>
                  <a:pt x="458" y="0"/>
                </a:cubicBezTo>
                <a:close/>
              </a:path>
            </a:pathLst>
          </a:custGeom>
          <a:solidFill>
            <a:srgbClr val="B8B8B8"/>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endParaRPr lang="en-US" sz="5401" dirty="0">
              <a:solidFill>
                <a:prstClr val="white"/>
              </a:solidFill>
            </a:endParaRPr>
          </a:p>
        </p:txBody>
      </p:sp>
      <p:sp>
        <p:nvSpPr>
          <p:cNvPr id="19" name="TextBox 18"/>
          <p:cNvSpPr txBox="1"/>
          <p:nvPr/>
        </p:nvSpPr>
        <p:spPr>
          <a:xfrm>
            <a:off x="24076461" y="18073280"/>
            <a:ext cx="5549916" cy="1754583"/>
          </a:xfrm>
          <a:prstGeom prst="rect">
            <a:avLst/>
          </a:prstGeom>
          <a:noFill/>
        </p:spPr>
        <p:txBody>
          <a:bodyPr wrap="none" rtlCol="0">
            <a:spAutoFit/>
          </a:bodyPr>
          <a:lstStyle/>
          <a:p>
            <a:pPr algn="ctr" defTabSz="2743566"/>
            <a:r>
              <a:rPr lang="en-US" sz="5401" dirty="0">
                <a:solidFill>
                  <a:prstClr val="black"/>
                </a:solidFill>
              </a:rPr>
              <a:t>Dependent Data,</a:t>
            </a:r>
            <a:br>
              <a:rPr lang="en-US" sz="5401" dirty="0">
                <a:solidFill>
                  <a:prstClr val="black"/>
                </a:solidFill>
              </a:rPr>
            </a:br>
            <a:r>
              <a:rPr lang="en-US" sz="5401" dirty="0">
                <a:solidFill>
                  <a:prstClr val="black"/>
                </a:solidFill>
              </a:rPr>
              <a:t>e.g. clinical data</a:t>
            </a:r>
          </a:p>
        </p:txBody>
      </p:sp>
      <p:grpSp>
        <p:nvGrpSpPr>
          <p:cNvPr id="23" name="Group 22"/>
          <p:cNvGrpSpPr/>
          <p:nvPr/>
        </p:nvGrpSpPr>
        <p:grpSpPr>
          <a:xfrm>
            <a:off x="24555892" y="4278820"/>
            <a:ext cx="4321043" cy="8387928"/>
            <a:chOff x="6660232" y="1412776"/>
            <a:chExt cx="1440160" cy="2795612"/>
          </a:xfrm>
        </p:grpSpPr>
        <p:sp>
          <p:nvSpPr>
            <p:cNvPr id="24" name="Rectangle 23"/>
            <p:cNvSpPr/>
            <p:nvPr/>
          </p:nvSpPr>
          <p:spPr>
            <a:xfrm>
              <a:off x="6663432" y="1412776"/>
              <a:ext cx="1436960" cy="1277080"/>
            </a:xfrm>
            <a:prstGeom prst="rect">
              <a:avLst/>
            </a:prstGeom>
            <a:solidFill>
              <a:srgbClr val="006D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de-AT" sz="5401" dirty="0">
                  <a:solidFill>
                    <a:prstClr val="white"/>
                  </a:solidFill>
                </a:rPr>
                <a:t>Dep. C1</a:t>
              </a:r>
              <a:endParaRPr lang="en-US" sz="5401" dirty="0">
                <a:solidFill>
                  <a:prstClr val="white"/>
                </a:solidFill>
              </a:endParaRPr>
            </a:p>
          </p:txBody>
        </p:sp>
        <p:sp>
          <p:nvSpPr>
            <p:cNvPr id="26" name="Rectangle 25"/>
            <p:cNvSpPr/>
            <p:nvPr/>
          </p:nvSpPr>
          <p:spPr>
            <a:xfrm>
              <a:off x="6660232" y="2921729"/>
              <a:ext cx="1436954" cy="1286659"/>
            </a:xfrm>
            <a:prstGeom prst="rect">
              <a:avLst/>
            </a:prstGeom>
            <a:solidFill>
              <a:srgbClr val="74C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de-AT" sz="5401" dirty="0">
                  <a:solidFill>
                    <a:prstClr val="white"/>
                  </a:solidFill>
                </a:rPr>
                <a:t>Dep. C2</a:t>
              </a:r>
              <a:endParaRPr lang="en-US" sz="5401" dirty="0">
                <a:solidFill>
                  <a:prstClr val="white"/>
                </a:solidFill>
              </a:endParaRPr>
            </a:p>
          </p:txBody>
        </p:sp>
      </p:grpSp>
      <p:sp>
        <p:nvSpPr>
          <p:cNvPr id="27" name="TextBox 26"/>
          <p:cNvSpPr txBox="1"/>
          <p:nvPr/>
        </p:nvSpPr>
        <p:spPr>
          <a:xfrm>
            <a:off x="7553348" y="17981636"/>
            <a:ext cx="3637534" cy="1754583"/>
          </a:xfrm>
          <a:prstGeom prst="rect">
            <a:avLst/>
          </a:prstGeom>
          <a:noFill/>
        </p:spPr>
        <p:txBody>
          <a:bodyPr wrap="none" rtlCol="0">
            <a:spAutoFit/>
          </a:bodyPr>
          <a:lstStyle/>
          <a:p>
            <a:pPr algn="ctr" defTabSz="2743566"/>
            <a:r>
              <a:rPr lang="en-US" sz="5401" dirty="0">
                <a:solidFill>
                  <a:prstClr val="black"/>
                </a:solidFill>
              </a:rPr>
              <a:t>Tabular</a:t>
            </a:r>
            <a:br>
              <a:rPr lang="en-US" sz="5401" dirty="0">
                <a:solidFill>
                  <a:prstClr val="black"/>
                </a:solidFill>
              </a:rPr>
            </a:br>
            <a:r>
              <a:rPr lang="en-US" sz="5401" dirty="0">
                <a:solidFill>
                  <a:prstClr val="black"/>
                </a:solidFill>
              </a:rPr>
              <a:t>e.g., mRNA</a:t>
            </a:r>
          </a:p>
        </p:txBody>
      </p:sp>
      <p:sp>
        <p:nvSpPr>
          <p:cNvPr id="31" name="TextBox 30"/>
          <p:cNvSpPr txBox="1"/>
          <p:nvPr/>
        </p:nvSpPr>
        <p:spPr>
          <a:xfrm>
            <a:off x="15033084" y="17997070"/>
            <a:ext cx="6548588" cy="1754583"/>
          </a:xfrm>
          <a:prstGeom prst="rect">
            <a:avLst/>
          </a:prstGeom>
          <a:noFill/>
        </p:spPr>
        <p:txBody>
          <a:bodyPr wrap="none" rtlCol="0">
            <a:spAutoFit/>
          </a:bodyPr>
          <a:lstStyle/>
          <a:p>
            <a:pPr algn="ctr" defTabSz="2743566"/>
            <a:r>
              <a:rPr lang="en-US" sz="5401" dirty="0">
                <a:solidFill>
                  <a:prstClr val="black"/>
                </a:solidFill>
              </a:rPr>
              <a:t>Categorical,</a:t>
            </a:r>
          </a:p>
          <a:p>
            <a:pPr algn="ctr" defTabSz="2743566"/>
            <a:r>
              <a:rPr lang="en-US" sz="5401" dirty="0">
                <a:solidFill>
                  <a:prstClr val="black"/>
                </a:solidFill>
              </a:rPr>
              <a:t>e.g., mutation status</a:t>
            </a:r>
          </a:p>
        </p:txBody>
      </p:sp>
      <p:sp>
        <p:nvSpPr>
          <p:cNvPr id="4" name="Footer Placeholder 3"/>
          <p:cNvSpPr>
            <a:spLocks noGrp="1"/>
          </p:cNvSpPr>
          <p:nvPr>
            <p:ph type="ftr" sz="quarter" idx="11"/>
          </p:nvPr>
        </p:nvSpPr>
        <p:spPr/>
        <p:txBody>
          <a:bodyPr/>
          <a:lstStyle/>
          <a:p>
            <a:pPr algn="l"/>
            <a:endParaRPr lang="en-US" dirty="0">
              <a:solidFill>
                <a:prstClr val="black"/>
              </a:solidFill>
            </a:endParaRPr>
          </a:p>
        </p:txBody>
      </p:sp>
    </p:spTree>
    <p:custDataLst>
      <p:tags r:id="rId1"/>
    </p:custDataLst>
    <p:extLst>
      <p:ext uri="{BB962C8B-B14F-4D97-AF65-F5344CB8AC3E}">
        <p14:creationId xmlns:p14="http://schemas.microsoft.com/office/powerpoint/2010/main" val="3976037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51988" y="1860046"/>
            <a:ext cx="19573069" cy="17716275"/>
          </a:xfrm>
        </p:spPr>
      </p:pic>
      <p:sp>
        <p:nvSpPr>
          <p:cNvPr id="7" name="TextBox 11"/>
          <p:cNvSpPr txBox="1"/>
          <p:nvPr/>
        </p:nvSpPr>
        <p:spPr>
          <a:xfrm>
            <a:off x="23364689" y="14611219"/>
            <a:ext cx="6353021" cy="1939249"/>
          </a:xfrm>
          <a:prstGeom prst="rect">
            <a:avLst/>
          </a:prstGeom>
          <a:noFill/>
        </p:spPr>
        <p:txBody>
          <a:bodyPr wrap="none" rtlCol="0">
            <a:spAutoFit/>
          </a:bodyPr>
          <a:lstStyle/>
          <a:p>
            <a:pPr algn="ctr" defTabSz="2743566"/>
            <a:r>
              <a:rPr lang="en-US" sz="6001" b="1" i="1" dirty="0">
                <a:solidFill>
                  <a:prstClr val="black"/>
                </a:solidFill>
              </a:rPr>
              <a:t>Survival data in </a:t>
            </a:r>
            <a:br>
              <a:rPr lang="en-US" sz="6001" b="1" i="1" dirty="0">
                <a:solidFill>
                  <a:prstClr val="black"/>
                </a:solidFill>
              </a:rPr>
            </a:br>
            <a:r>
              <a:rPr lang="en-US" sz="6001" b="1" i="1" dirty="0">
                <a:solidFill>
                  <a:prstClr val="black"/>
                </a:solidFill>
              </a:rPr>
              <a:t>Kaplan Meier plots</a:t>
            </a:r>
          </a:p>
        </p:txBody>
      </p:sp>
      <p:sp>
        <p:nvSpPr>
          <p:cNvPr id="2" name="Footer Placeholder 1"/>
          <p:cNvSpPr>
            <a:spLocks noGrp="1"/>
          </p:cNvSpPr>
          <p:nvPr>
            <p:ph type="ftr" sz="quarter" idx="11"/>
          </p:nvPr>
        </p:nvSpPr>
        <p:spPr/>
        <p:txBody>
          <a:bodyPr/>
          <a:lstStyle/>
          <a:p>
            <a:pPr algn="l"/>
            <a:endParaRPr lang="en-US" dirty="0">
              <a:solidFill>
                <a:prstClr val="black"/>
              </a:solidFill>
            </a:endParaRPr>
          </a:p>
        </p:txBody>
      </p:sp>
    </p:spTree>
    <p:extLst>
      <p:ext uri="{BB962C8B-B14F-4D97-AF65-F5344CB8AC3E}">
        <p14:creationId xmlns:p14="http://schemas.microsoft.com/office/powerpoint/2010/main" val="585306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49155" y="2944403"/>
            <a:ext cx="27455719" cy="13935008"/>
          </a:xfrm>
        </p:spPr>
      </p:pic>
      <p:sp>
        <p:nvSpPr>
          <p:cNvPr id="7" name="TextBox 11"/>
          <p:cNvSpPr txBox="1"/>
          <p:nvPr/>
        </p:nvSpPr>
        <p:spPr>
          <a:xfrm>
            <a:off x="16370692" y="17376151"/>
            <a:ext cx="4012637" cy="1015791"/>
          </a:xfrm>
          <a:prstGeom prst="rect">
            <a:avLst/>
          </a:prstGeom>
          <a:noFill/>
        </p:spPr>
        <p:txBody>
          <a:bodyPr wrap="none" rtlCol="0">
            <a:spAutoFit/>
          </a:bodyPr>
          <a:lstStyle/>
          <a:p>
            <a:pPr algn="ctr" defTabSz="2743566"/>
            <a:r>
              <a:rPr lang="en-US" sz="6001" b="1" i="1" dirty="0">
                <a:solidFill>
                  <a:prstClr val="black"/>
                </a:solidFill>
              </a:rPr>
              <a:t>Detail View</a:t>
            </a:r>
          </a:p>
        </p:txBody>
      </p:sp>
      <p:sp>
        <p:nvSpPr>
          <p:cNvPr id="2" name="Footer Placeholder 1"/>
          <p:cNvSpPr>
            <a:spLocks noGrp="1"/>
          </p:cNvSpPr>
          <p:nvPr>
            <p:ph type="ftr" sz="quarter" idx="11"/>
          </p:nvPr>
        </p:nvSpPr>
        <p:spPr/>
        <p:txBody>
          <a:bodyPr/>
          <a:lstStyle/>
          <a:p>
            <a:pPr algn="l"/>
            <a:endParaRPr lang="en-US" dirty="0">
              <a:solidFill>
                <a:prstClr val="black"/>
              </a:solidFill>
            </a:endParaRPr>
          </a:p>
        </p:txBody>
      </p:sp>
    </p:spTree>
    <p:extLst>
      <p:ext uri="{BB962C8B-B14F-4D97-AF65-F5344CB8AC3E}">
        <p14:creationId xmlns:p14="http://schemas.microsoft.com/office/powerpoint/2010/main" val="656403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676934" y="1648095"/>
            <a:ext cx="25031653" cy="16377989"/>
          </a:xfrm>
        </p:spPr>
      </p:pic>
      <p:sp>
        <p:nvSpPr>
          <p:cNvPr id="9" name="TextBox 11"/>
          <p:cNvSpPr txBox="1"/>
          <p:nvPr/>
        </p:nvSpPr>
        <p:spPr>
          <a:xfrm>
            <a:off x="4614533" y="18384957"/>
            <a:ext cx="8187498" cy="1939249"/>
          </a:xfrm>
          <a:prstGeom prst="rect">
            <a:avLst/>
          </a:prstGeom>
          <a:noFill/>
        </p:spPr>
        <p:txBody>
          <a:bodyPr wrap="none" rtlCol="0">
            <a:spAutoFit/>
          </a:bodyPr>
          <a:lstStyle/>
          <a:p>
            <a:pPr algn="ctr" defTabSz="2743566"/>
            <a:r>
              <a:rPr lang="en-US" sz="6001" b="1" i="1" dirty="0">
                <a:solidFill>
                  <a:prstClr val="black"/>
                </a:solidFill>
              </a:rPr>
              <a:t>Stratification based on </a:t>
            </a:r>
            <a:br>
              <a:rPr lang="en-US" sz="6001" b="1" i="1" dirty="0">
                <a:solidFill>
                  <a:prstClr val="black"/>
                </a:solidFill>
              </a:rPr>
            </a:br>
            <a:r>
              <a:rPr lang="en-US" sz="6001" b="1" i="1" dirty="0">
                <a:solidFill>
                  <a:prstClr val="black"/>
                </a:solidFill>
              </a:rPr>
              <a:t>clinical variable (gender)</a:t>
            </a:r>
          </a:p>
        </p:txBody>
      </p:sp>
      <p:sp>
        <p:nvSpPr>
          <p:cNvPr id="6" name="Rectangle 5"/>
          <p:cNvSpPr/>
          <p:nvPr/>
        </p:nvSpPr>
        <p:spPr>
          <a:xfrm>
            <a:off x="5327254" y="1289218"/>
            <a:ext cx="2376573" cy="16736866"/>
          </a:xfrm>
          <a:prstGeom prst="rect">
            <a:avLst/>
          </a:prstGeom>
          <a:noFill/>
          <a:ln w="101600">
            <a:solidFill>
              <a:schemeClr val="accent1"/>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endParaRPr lang="en-US" sz="5401" dirty="0">
              <a:solidFill>
                <a:prstClr val="white"/>
              </a:solidFill>
            </a:endParaRPr>
          </a:p>
        </p:txBody>
      </p:sp>
      <p:sp>
        <p:nvSpPr>
          <p:cNvPr id="3" name="Footer Placeholder 2"/>
          <p:cNvSpPr>
            <a:spLocks noGrp="1"/>
          </p:cNvSpPr>
          <p:nvPr>
            <p:ph type="ftr" sz="quarter" idx="11"/>
          </p:nvPr>
        </p:nvSpPr>
        <p:spPr/>
        <p:txBody>
          <a:bodyPr/>
          <a:lstStyle/>
          <a:p>
            <a:pPr algn="l"/>
            <a:endParaRPr lang="en-US" dirty="0">
              <a:solidFill>
                <a:prstClr val="black"/>
              </a:solidFill>
            </a:endParaRPr>
          </a:p>
        </p:txBody>
      </p:sp>
    </p:spTree>
    <p:extLst>
      <p:ext uri="{BB962C8B-B14F-4D97-AF65-F5344CB8AC3E}">
        <p14:creationId xmlns:p14="http://schemas.microsoft.com/office/powerpoint/2010/main" val="2056081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632653" y="4397931"/>
            <a:ext cx="25315456" cy="2646878"/>
          </a:xfrm>
          <a:prstGeom prst="rect">
            <a:avLst/>
          </a:prstGeom>
          <a:noFill/>
        </p:spPr>
        <p:txBody>
          <a:bodyPr wrap="none" rtlCol="0">
            <a:spAutoFit/>
          </a:bodyPr>
          <a:lstStyle/>
          <a:p>
            <a:pPr algn="ctr"/>
            <a:r>
              <a:rPr lang="en-US" sz="16600" b="1" dirty="0" smtClean="0">
                <a:solidFill>
                  <a:srgbClr val="00A650"/>
                </a:solidFill>
              </a:rPr>
              <a:t>Knowledge Driven Approach</a:t>
            </a:r>
            <a:endParaRPr lang="en-US" sz="16600" b="1" dirty="0">
              <a:solidFill>
                <a:srgbClr val="00A650"/>
              </a:solidFill>
            </a:endParaRPr>
          </a:p>
        </p:txBody>
      </p:sp>
      <p:sp>
        <p:nvSpPr>
          <p:cNvPr id="9" name="TextBox 8"/>
          <p:cNvSpPr txBox="1"/>
          <p:nvPr/>
        </p:nvSpPr>
        <p:spPr>
          <a:xfrm>
            <a:off x="8466057" y="13569041"/>
            <a:ext cx="19648649" cy="2646878"/>
          </a:xfrm>
          <a:prstGeom prst="rect">
            <a:avLst/>
          </a:prstGeom>
          <a:noFill/>
        </p:spPr>
        <p:txBody>
          <a:bodyPr wrap="none" rtlCol="0">
            <a:spAutoFit/>
          </a:bodyPr>
          <a:lstStyle/>
          <a:p>
            <a:pPr algn="ctr"/>
            <a:r>
              <a:rPr lang="en-US" sz="16600" b="1" dirty="0" smtClean="0">
                <a:solidFill>
                  <a:srgbClr val="00B0F0"/>
                </a:solidFill>
              </a:rPr>
              <a:t>Data Driven Approach</a:t>
            </a:r>
            <a:endParaRPr lang="en-US" sz="16600" b="1" dirty="0">
              <a:solidFill>
                <a:srgbClr val="00B0F0"/>
              </a:solidFill>
            </a:endParaRPr>
          </a:p>
        </p:txBody>
      </p:sp>
      <p:sp>
        <p:nvSpPr>
          <p:cNvPr id="2" name="Down Arrow 1"/>
          <p:cNvSpPr/>
          <p:nvPr/>
        </p:nvSpPr>
        <p:spPr>
          <a:xfrm>
            <a:off x="17332439" y="9174810"/>
            <a:ext cx="1915885" cy="2264229"/>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5189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Finding Relevant Stratifications</a:t>
            </a:r>
            <a:endParaRPr lang="en-US" dirty="0"/>
          </a:p>
        </p:txBody>
      </p:sp>
      <p:sp>
        <p:nvSpPr>
          <p:cNvPr id="3" name="Content Placeholder 2"/>
          <p:cNvSpPr>
            <a:spLocks noGrp="1"/>
          </p:cNvSpPr>
          <p:nvPr>
            <p:ph idx="1"/>
          </p:nvPr>
        </p:nvSpPr>
        <p:spPr/>
        <p:txBody>
          <a:bodyPr>
            <a:normAutofit/>
          </a:bodyPr>
          <a:lstStyle/>
          <a:p>
            <a:r>
              <a:rPr lang="en-US" dirty="0"/>
              <a:t>~ </a:t>
            </a:r>
            <a:r>
              <a:rPr lang="en-US" dirty="0" smtClean="0"/>
              <a:t>10 datasets</a:t>
            </a:r>
          </a:p>
          <a:p>
            <a:r>
              <a:rPr lang="en-US" dirty="0" smtClean="0"/>
              <a:t>~ 15 clusterings per matrix</a:t>
            </a:r>
          </a:p>
          <a:p>
            <a:r>
              <a:rPr lang="en-US" dirty="0" smtClean="0"/>
              <a:t>~ 15,000 stratifications for copy number &amp; mutations</a:t>
            </a:r>
          </a:p>
          <a:p>
            <a:r>
              <a:rPr lang="en-US" dirty="0" smtClean="0"/>
              <a:t>~ 500 pathways</a:t>
            </a:r>
          </a:p>
          <a:p>
            <a:r>
              <a:rPr lang="en-US" dirty="0" smtClean="0"/>
              <a:t>~ 20 clinical variables</a:t>
            </a:r>
          </a:p>
          <a:p>
            <a:r>
              <a:rPr lang="en-US" b="1" dirty="0" smtClean="0">
                <a:solidFill>
                  <a:schemeClr val="accent1"/>
                </a:solidFill>
              </a:rPr>
              <a:t>Calculate scores for matches</a:t>
            </a:r>
          </a:p>
          <a:p>
            <a:r>
              <a:rPr lang="en-US" b="1" dirty="0" smtClean="0">
                <a:solidFill>
                  <a:schemeClr val="accent1"/>
                </a:solidFill>
              </a:rPr>
              <a:t>Rank the results</a:t>
            </a:r>
            <a:endParaRPr lang="en-US" b="1" dirty="0">
              <a:solidFill>
                <a:schemeClr val="accent1"/>
              </a:solidFill>
            </a:endParaRPr>
          </a:p>
        </p:txBody>
      </p:sp>
      <p:sp>
        <p:nvSpPr>
          <p:cNvPr id="4" name="Footer Placeholder 3"/>
          <p:cNvSpPr>
            <a:spLocks noGrp="1"/>
          </p:cNvSpPr>
          <p:nvPr>
            <p:ph type="ftr" sz="quarter" idx="11"/>
          </p:nvPr>
        </p:nvSpPr>
        <p:spPr/>
        <p:txBody>
          <a:bodyPr/>
          <a:lstStyle/>
          <a:p>
            <a:pPr algn="l"/>
            <a:endParaRPr lang="en-US" dirty="0">
              <a:solidFill>
                <a:prstClr val="black"/>
              </a:solidFill>
            </a:endParaRPr>
          </a:p>
        </p:txBody>
      </p:sp>
    </p:spTree>
    <p:extLst>
      <p:ext uri="{BB962C8B-B14F-4D97-AF65-F5344CB8AC3E}">
        <p14:creationId xmlns:p14="http://schemas.microsoft.com/office/powerpoint/2010/main" val="387764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080400" y="1481874"/>
            <a:ext cx="17606724" cy="18214165"/>
          </a:xfrm>
        </p:spPr>
      </p:pic>
      <p:sp>
        <p:nvSpPr>
          <p:cNvPr id="9" name="Rectangle 8"/>
          <p:cNvSpPr/>
          <p:nvPr/>
        </p:nvSpPr>
        <p:spPr>
          <a:xfrm>
            <a:off x="7000895" y="373734"/>
            <a:ext cx="13717786" cy="923458"/>
          </a:xfrm>
          <a:prstGeom prst="rect">
            <a:avLst/>
          </a:prstGeom>
        </p:spPr>
        <p:txBody>
          <a:bodyPr>
            <a:spAutoFit/>
          </a:bodyPr>
          <a:lstStyle/>
          <a:p>
            <a:pPr algn="ctr" defTabSz="2743566"/>
            <a:r>
              <a:rPr lang="en-US" sz="5401" b="1" i="1" dirty="0">
                <a:solidFill>
                  <a:prstClr val="black"/>
                </a:solidFill>
              </a:rPr>
              <a:t>Query column</a:t>
            </a:r>
          </a:p>
        </p:txBody>
      </p:sp>
      <p:sp>
        <p:nvSpPr>
          <p:cNvPr id="10" name="Rectangle 9"/>
          <p:cNvSpPr/>
          <p:nvPr/>
        </p:nvSpPr>
        <p:spPr>
          <a:xfrm>
            <a:off x="17344010" y="373734"/>
            <a:ext cx="13717786" cy="923458"/>
          </a:xfrm>
          <a:prstGeom prst="rect">
            <a:avLst/>
          </a:prstGeom>
        </p:spPr>
        <p:txBody>
          <a:bodyPr>
            <a:spAutoFit/>
          </a:bodyPr>
          <a:lstStyle/>
          <a:p>
            <a:pPr algn="ctr" defTabSz="2743566"/>
            <a:r>
              <a:rPr lang="en-US" sz="5401" b="1" i="1" dirty="0">
                <a:solidFill>
                  <a:prstClr val="black"/>
                </a:solidFill>
              </a:rPr>
              <a:t>Result column</a:t>
            </a:r>
          </a:p>
        </p:txBody>
      </p:sp>
      <p:sp>
        <p:nvSpPr>
          <p:cNvPr id="11" name="Rectangle 10"/>
          <p:cNvSpPr/>
          <p:nvPr/>
        </p:nvSpPr>
        <p:spPr>
          <a:xfrm>
            <a:off x="11431488" y="19546469"/>
            <a:ext cx="13717786" cy="923458"/>
          </a:xfrm>
          <a:prstGeom prst="rect">
            <a:avLst/>
          </a:prstGeom>
        </p:spPr>
        <p:txBody>
          <a:bodyPr>
            <a:spAutoFit/>
          </a:bodyPr>
          <a:lstStyle/>
          <a:p>
            <a:pPr algn="ctr" defTabSz="2743566"/>
            <a:r>
              <a:rPr lang="en-US" sz="5401" b="1" i="1" dirty="0">
                <a:solidFill>
                  <a:prstClr val="black"/>
                </a:solidFill>
              </a:rPr>
              <a:t>Ranked Stratifications</a:t>
            </a:r>
          </a:p>
        </p:txBody>
      </p:sp>
      <p:sp>
        <p:nvSpPr>
          <p:cNvPr id="12" name="Rectangle 11"/>
          <p:cNvSpPr/>
          <p:nvPr/>
        </p:nvSpPr>
        <p:spPr>
          <a:xfrm>
            <a:off x="358054" y="16401057"/>
            <a:ext cx="13717786" cy="1754583"/>
          </a:xfrm>
          <a:prstGeom prst="rect">
            <a:avLst/>
          </a:prstGeom>
        </p:spPr>
        <p:txBody>
          <a:bodyPr>
            <a:spAutoFit/>
          </a:bodyPr>
          <a:lstStyle/>
          <a:p>
            <a:pPr algn="ctr" defTabSz="2743566"/>
            <a:r>
              <a:rPr lang="en-US" sz="5401" b="1" i="1" dirty="0">
                <a:solidFill>
                  <a:prstClr val="black"/>
                </a:solidFill>
              </a:rPr>
              <a:t>Considered</a:t>
            </a:r>
            <a:br>
              <a:rPr lang="en-US" sz="5401" b="1" i="1" dirty="0">
                <a:solidFill>
                  <a:prstClr val="black"/>
                </a:solidFill>
              </a:rPr>
            </a:br>
            <a:r>
              <a:rPr lang="en-US" sz="5401" b="1" i="1" dirty="0">
                <a:solidFill>
                  <a:prstClr val="black"/>
                </a:solidFill>
              </a:rPr>
              <a:t> Datasets</a:t>
            </a:r>
          </a:p>
        </p:txBody>
      </p:sp>
      <p:sp>
        <p:nvSpPr>
          <p:cNvPr id="13" name="TextBox 12"/>
          <p:cNvSpPr txBox="1"/>
          <p:nvPr/>
        </p:nvSpPr>
        <p:spPr>
          <a:xfrm>
            <a:off x="25329520" y="19418992"/>
            <a:ext cx="11152990" cy="923458"/>
          </a:xfrm>
          <a:prstGeom prst="rect">
            <a:avLst/>
          </a:prstGeom>
          <a:noFill/>
        </p:spPr>
        <p:txBody>
          <a:bodyPr wrap="none" rtlCol="0">
            <a:spAutoFit/>
          </a:bodyPr>
          <a:lstStyle/>
          <a:p>
            <a:pPr defTabSz="2743566"/>
            <a:r>
              <a:rPr lang="en-US" sz="5401" dirty="0" smtClean="0">
                <a:solidFill>
                  <a:prstClr val="black"/>
                </a:solidFill>
              </a:rPr>
              <a:t>[Under Review at Nature Methods]</a:t>
            </a:r>
            <a:endParaRPr lang="en-US" sz="5401" dirty="0">
              <a:solidFill>
                <a:schemeClr val="accent2"/>
              </a:solidFill>
            </a:endParaRPr>
          </a:p>
        </p:txBody>
      </p:sp>
    </p:spTree>
    <p:extLst>
      <p:ext uri="{BB962C8B-B14F-4D97-AF65-F5344CB8AC3E}">
        <p14:creationId xmlns:p14="http://schemas.microsoft.com/office/powerpoint/2010/main" val="426629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946006" y="1001716"/>
            <a:ext cx="30278334" cy="3429446"/>
          </a:xfrm>
        </p:spPr>
        <p:txBody>
          <a:bodyPr>
            <a:normAutofit/>
          </a:bodyPr>
          <a:lstStyle/>
          <a:p>
            <a:r>
              <a:rPr lang="en-US" dirty="0" smtClean="0"/>
              <a:t>What is                                    ?     </a:t>
            </a:r>
            <a:endParaRPr lang="en-US" dirty="0"/>
          </a:p>
        </p:txBody>
      </p:sp>
      <p:sp>
        <p:nvSpPr>
          <p:cNvPr id="7" name="Content Placeholder 6"/>
          <p:cNvSpPr>
            <a:spLocks noGrp="1"/>
          </p:cNvSpPr>
          <p:nvPr>
            <p:ph idx="1"/>
          </p:nvPr>
        </p:nvSpPr>
        <p:spPr/>
        <p:txBody>
          <a:bodyPr>
            <a:normAutofit/>
          </a:bodyPr>
          <a:lstStyle/>
          <a:p>
            <a:r>
              <a:rPr lang="en-US" dirty="0" smtClean="0"/>
              <a:t>Software for </a:t>
            </a:r>
            <a:r>
              <a:rPr lang="en-US" dirty="0" smtClean="0">
                <a:solidFill>
                  <a:schemeClr val="accent2"/>
                </a:solidFill>
              </a:rPr>
              <a:t>analyzing molecular biology data</a:t>
            </a:r>
            <a:endParaRPr lang="en-US" dirty="0">
              <a:solidFill>
                <a:schemeClr val="accent2"/>
              </a:solidFill>
            </a:endParaRPr>
          </a:p>
          <a:p>
            <a:r>
              <a:rPr lang="en-US" dirty="0" smtClean="0"/>
              <a:t>Software for doing </a:t>
            </a:r>
            <a:r>
              <a:rPr lang="en-US" dirty="0" smtClean="0">
                <a:solidFill>
                  <a:schemeClr val="accent3"/>
                </a:solidFill>
              </a:rPr>
              <a:t>research in visualization</a:t>
            </a:r>
          </a:p>
          <a:p>
            <a:r>
              <a:rPr lang="en-US" dirty="0" smtClean="0"/>
              <a:t>Quest for compromise between </a:t>
            </a:r>
            <a:br>
              <a:rPr lang="en-US" dirty="0" smtClean="0"/>
            </a:br>
            <a:r>
              <a:rPr lang="en-US" dirty="0" smtClean="0">
                <a:solidFill>
                  <a:schemeClr val="accent1"/>
                </a:solidFill>
              </a:rPr>
              <a:t>academic prototyping</a:t>
            </a:r>
            <a:r>
              <a:rPr lang="en-US" dirty="0" smtClean="0"/>
              <a:t> and </a:t>
            </a:r>
            <a:r>
              <a:rPr lang="en-US" dirty="0" smtClean="0">
                <a:solidFill>
                  <a:schemeClr val="accent1"/>
                </a:solidFill>
              </a:rPr>
              <a:t>ready-to-use software </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94304" y="1010867"/>
            <a:ext cx="11100551" cy="3037355"/>
          </a:xfrm>
          <a:prstGeom prst="rect">
            <a:avLst/>
          </a:prstGeom>
        </p:spPr>
      </p:pic>
      <p:sp>
        <p:nvSpPr>
          <p:cNvPr id="3" name="TextBox 2"/>
          <p:cNvSpPr txBox="1"/>
          <p:nvPr/>
        </p:nvSpPr>
        <p:spPr>
          <a:xfrm>
            <a:off x="27889200" y="18989040"/>
            <a:ext cx="7704225" cy="1200329"/>
          </a:xfrm>
          <a:prstGeom prst="rect">
            <a:avLst/>
          </a:prstGeom>
          <a:noFill/>
        </p:spPr>
        <p:txBody>
          <a:bodyPr wrap="none" rtlCol="0">
            <a:spAutoFit/>
          </a:bodyPr>
          <a:lstStyle/>
          <a:p>
            <a:r>
              <a:rPr lang="en-US" dirty="0" smtClean="0"/>
              <a:t>http://caleydo.org</a:t>
            </a:r>
            <a:endParaRPr lang="en-US" dirty="0"/>
          </a:p>
        </p:txBody>
      </p:sp>
    </p:spTree>
    <p:extLst>
      <p:ext uri="{BB962C8B-B14F-4D97-AF65-F5344CB8AC3E}">
        <p14:creationId xmlns:p14="http://schemas.microsoft.com/office/powerpoint/2010/main" val="1053837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050" y="3808611"/>
            <a:ext cx="10586554" cy="3429446"/>
          </a:xfrm>
        </p:spPr>
        <p:txBody>
          <a:bodyPr>
            <a:normAutofit fontScale="90000"/>
          </a:bodyPr>
          <a:lstStyle/>
          <a:p>
            <a:r>
              <a:rPr lang="en-US" dirty="0" smtClean="0"/>
              <a:t>Algorithms for finding..</a:t>
            </a:r>
            <a:endParaRPr lang="en-US" dirty="0"/>
          </a:p>
        </p:txBody>
      </p:sp>
      <p:sp>
        <p:nvSpPr>
          <p:cNvPr id="3" name="Content Placeholder 2"/>
          <p:cNvSpPr>
            <a:spLocks noGrp="1"/>
          </p:cNvSpPr>
          <p:nvPr>
            <p:ph idx="1"/>
          </p:nvPr>
        </p:nvSpPr>
        <p:spPr>
          <a:xfrm>
            <a:off x="11592765" y="3192083"/>
            <a:ext cx="22294751" cy="13579657"/>
          </a:xfrm>
        </p:spPr>
        <p:txBody>
          <a:bodyPr>
            <a:normAutofit/>
          </a:bodyPr>
          <a:lstStyle/>
          <a:p>
            <a:r>
              <a:rPr lang="en-US" dirty="0" smtClean="0"/>
              <a:t>… matching stratification</a:t>
            </a:r>
          </a:p>
          <a:p>
            <a:r>
              <a:rPr lang="en-US" dirty="0" smtClean="0"/>
              <a:t>… matching subtype</a:t>
            </a:r>
          </a:p>
          <a:p>
            <a:r>
              <a:rPr lang="en-US" dirty="0" smtClean="0"/>
              <a:t>… mutual exclusivity</a:t>
            </a:r>
          </a:p>
          <a:p>
            <a:r>
              <a:rPr lang="en-US" dirty="0" smtClean="0"/>
              <a:t>… relevant pathway</a:t>
            </a:r>
          </a:p>
          <a:p>
            <a:r>
              <a:rPr lang="en-US" dirty="0" smtClean="0"/>
              <a:t>… stratification with effect in survival</a:t>
            </a:r>
            <a:endParaRPr lang="en-US" dirty="0"/>
          </a:p>
          <a:p>
            <a:r>
              <a:rPr lang="en-US" dirty="0" smtClean="0"/>
              <a:t>… high/low structural variation</a:t>
            </a:r>
            <a:endParaRPr lang="en-US" dirty="0"/>
          </a:p>
        </p:txBody>
      </p:sp>
      <p:sp>
        <p:nvSpPr>
          <p:cNvPr id="4" name="Footer Placeholder 3"/>
          <p:cNvSpPr>
            <a:spLocks noGrp="1"/>
          </p:cNvSpPr>
          <p:nvPr>
            <p:ph type="ftr" sz="quarter" idx="11"/>
          </p:nvPr>
        </p:nvSpPr>
        <p:spPr/>
        <p:txBody>
          <a:bodyPr/>
          <a:lstStyle/>
          <a:p>
            <a:pPr algn="l"/>
            <a:endParaRPr lang="en-US" dirty="0">
              <a:solidFill>
                <a:prstClr val="black"/>
              </a:solidFill>
            </a:endParaRPr>
          </a:p>
        </p:txBody>
      </p:sp>
      <p:cxnSp>
        <p:nvCxnSpPr>
          <p:cNvPr id="6" name="Straight Connector 5"/>
          <p:cNvCxnSpPr/>
          <p:nvPr/>
        </p:nvCxnSpPr>
        <p:spPr>
          <a:xfrm>
            <a:off x="10944609" y="2944403"/>
            <a:ext cx="0" cy="151236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68832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lgn="l"/>
            <a:endParaRPr lang="en-US" dirty="0">
              <a:solidFill>
                <a:prstClr val="black"/>
              </a:solidFill>
            </a:endParaRPr>
          </a:p>
        </p:txBody>
      </p:sp>
      <p:sp>
        <p:nvSpPr>
          <p:cNvPr id="6" name="Title 5"/>
          <p:cNvSpPr>
            <a:spLocks noGrp="1"/>
          </p:cNvSpPr>
          <p:nvPr>
            <p:ph type="title" idx="4294967295"/>
          </p:nvPr>
        </p:nvSpPr>
        <p:spPr>
          <a:xfrm>
            <a:off x="5944374" y="7913380"/>
            <a:ext cx="24692015" cy="3429446"/>
          </a:xfrm>
        </p:spPr>
        <p:txBody>
          <a:bodyPr/>
          <a:lstStyle/>
          <a:p>
            <a:pPr algn="ctr"/>
            <a:r>
              <a:rPr lang="en-US" noProof="0" dirty="0" smtClean="0">
                <a:solidFill>
                  <a:schemeClr val="bg1"/>
                </a:solidFill>
              </a:rPr>
              <a:t>Live-Demo!</a:t>
            </a:r>
            <a:endParaRPr lang="en-US" noProof="0" dirty="0">
              <a:solidFill>
                <a:schemeClr val="bg1"/>
              </a:solidFill>
            </a:endParaRPr>
          </a:p>
        </p:txBody>
      </p:sp>
      <p:sp>
        <p:nvSpPr>
          <p:cNvPr id="3" name="TextBox 2"/>
          <p:cNvSpPr txBox="1"/>
          <p:nvPr/>
        </p:nvSpPr>
        <p:spPr>
          <a:xfrm>
            <a:off x="10942318" y="12018594"/>
            <a:ext cx="14308853" cy="1385123"/>
          </a:xfrm>
          <a:prstGeom prst="rect">
            <a:avLst/>
          </a:prstGeom>
          <a:noFill/>
        </p:spPr>
        <p:txBody>
          <a:bodyPr wrap="none" rtlCol="0">
            <a:spAutoFit/>
          </a:bodyPr>
          <a:lstStyle/>
          <a:p>
            <a:pPr defTabSz="2743566"/>
            <a:r>
              <a:rPr lang="en-US" sz="8401" dirty="0">
                <a:solidFill>
                  <a:prstClr val="black"/>
                </a:solidFill>
                <a:hlinkClick r:id="rId3"/>
              </a:rPr>
              <a:t>http://stratomex.caleydo.org</a:t>
            </a:r>
            <a:endParaRPr lang="en-US" sz="8401" dirty="0">
              <a:solidFill>
                <a:prstClr val="black"/>
              </a:solidFill>
            </a:endParaRPr>
          </a:p>
        </p:txBody>
      </p:sp>
    </p:spTree>
    <p:extLst>
      <p:ext uri="{BB962C8B-B14F-4D97-AF65-F5344CB8AC3E}">
        <p14:creationId xmlns:p14="http://schemas.microsoft.com/office/powerpoint/2010/main" val="7876306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Current Developments: Generalization</a:t>
            </a:r>
            <a:endParaRPr lang="en-US" dirty="0"/>
          </a:p>
        </p:txBody>
      </p:sp>
      <p:sp>
        <p:nvSpPr>
          <p:cNvPr id="4" name="TextBox 3"/>
          <p:cNvSpPr txBox="1"/>
          <p:nvPr/>
        </p:nvSpPr>
        <p:spPr>
          <a:xfrm>
            <a:off x="24074733" y="19161073"/>
            <a:ext cx="12137169" cy="923458"/>
          </a:xfrm>
          <a:prstGeom prst="rect">
            <a:avLst/>
          </a:prstGeom>
          <a:noFill/>
        </p:spPr>
        <p:txBody>
          <a:bodyPr wrap="none" rtlCol="0">
            <a:spAutoFit/>
          </a:bodyPr>
          <a:lstStyle/>
          <a:p>
            <a:pPr defTabSz="2743566"/>
            <a:r>
              <a:rPr lang="en-US" sz="5401" dirty="0" smtClean="0">
                <a:solidFill>
                  <a:prstClr val="black"/>
                </a:solidFill>
              </a:rPr>
              <a:t>[Under Review at IEEE TVCG (</a:t>
            </a:r>
            <a:r>
              <a:rPr lang="en-US" sz="5401" dirty="0" err="1" smtClean="0">
                <a:solidFill>
                  <a:prstClr val="black"/>
                </a:solidFill>
              </a:rPr>
              <a:t>InfoVis</a:t>
            </a:r>
            <a:r>
              <a:rPr lang="en-US" sz="5401" dirty="0" smtClean="0">
                <a:solidFill>
                  <a:prstClr val="black"/>
                </a:solidFill>
              </a:rPr>
              <a:t>)]</a:t>
            </a:r>
            <a:endParaRPr lang="en-US" sz="5401" dirty="0">
              <a:solidFill>
                <a:schemeClr val="accent2"/>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1174" y="5473731"/>
            <a:ext cx="31781626" cy="12411933"/>
          </a:xfrm>
          <a:prstGeom prst="rect">
            <a:avLst/>
          </a:prstGeom>
        </p:spPr>
      </p:pic>
    </p:spTree>
    <p:extLst>
      <p:ext uri="{BB962C8B-B14F-4D97-AF65-F5344CB8AC3E}">
        <p14:creationId xmlns:p14="http://schemas.microsoft.com/office/powerpoint/2010/main" val="7115600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lgn="l"/>
            <a:endParaRPr lang="en-US" dirty="0">
              <a:solidFill>
                <a:prstClr val="black"/>
              </a:solidFill>
            </a:endParaRPr>
          </a:p>
        </p:txBody>
      </p:sp>
    </p:spTree>
    <p:extLst>
      <p:ext uri="{BB962C8B-B14F-4D97-AF65-F5344CB8AC3E}">
        <p14:creationId xmlns:p14="http://schemas.microsoft.com/office/powerpoint/2010/main" val="25226530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prstClr val="black"/>
              </a:solidFill>
            </a:endParaRPr>
          </a:p>
        </p:txBody>
      </p:sp>
      <p:pic>
        <p:nvPicPr>
          <p:cNvPr id="9" name="Grafik 8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04902" y="2219216"/>
            <a:ext cx="58159974" cy="18359297"/>
          </a:xfrm>
          <a:prstGeom prst="rect">
            <a:avLst/>
          </a:prstGeom>
        </p:spPr>
      </p:pic>
      <p:sp>
        <p:nvSpPr>
          <p:cNvPr id="10" name="Rectangle 9"/>
          <p:cNvSpPr/>
          <p:nvPr/>
        </p:nvSpPr>
        <p:spPr>
          <a:xfrm>
            <a:off x="-1" y="1837"/>
            <a:ext cx="36580763" cy="2744346"/>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274356" tIns="137178" rIns="274356" bIns="137178" numCol="1" spcCol="0" rtlCol="0" fromWordArt="0" anchor="b" anchorCtr="0" forceAA="0" compatLnSpc="1">
            <a:prstTxWarp prst="textNoShape">
              <a:avLst/>
            </a:prstTxWarp>
            <a:noAutofit/>
          </a:bodyPr>
          <a:lstStyle/>
          <a:p>
            <a:pPr algn="r" defTabSz="2743566"/>
            <a:r>
              <a:rPr lang="en-US" sz="14402" dirty="0">
                <a:solidFill>
                  <a:prstClr val="white"/>
                </a:solidFill>
                <a:latin typeface="Vollkorn Bold" panose="02000503080000020003" pitchFamily="2" charset="0"/>
              </a:rPr>
              <a:t>Pathways</a:t>
            </a:r>
          </a:p>
        </p:txBody>
      </p:sp>
    </p:spTree>
    <p:extLst>
      <p:ext uri="{BB962C8B-B14F-4D97-AF65-F5344CB8AC3E}">
        <p14:creationId xmlns:p14="http://schemas.microsoft.com/office/powerpoint/2010/main" val="1633470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noProof="0" dirty="0" smtClean="0"/>
              <a:t>Background</a:t>
            </a:r>
            <a:endParaRPr lang="en-US" noProof="0" dirty="0"/>
          </a:p>
        </p:txBody>
      </p:sp>
      <p:pic>
        <p:nvPicPr>
          <p:cNvPr id="2" name="Inhaltsplatzhalter 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039187" y="3780251"/>
            <a:ext cx="27366602" cy="16664374"/>
          </a:xfrm>
        </p:spPr>
      </p:pic>
    </p:spTree>
    <p:extLst>
      <p:ext uri="{BB962C8B-B14F-4D97-AF65-F5344CB8AC3E}">
        <p14:creationId xmlns:p14="http://schemas.microsoft.com/office/powerpoint/2010/main" val="11175330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 name="Gruppieren 203"/>
          <p:cNvGrpSpPr/>
          <p:nvPr/>
        </p:nvGrpSpPr>
        <p:grpSpPr>
          <a:xfrm>
            <a:off x="8496021" y="3088444"/>
            <a:ext cx="19300653" cy="15843824"/>
            <a:chOff x="795111" y="843558"/>
            <a:chExt cx="1872208" cy="3528392"/>
          </a:xfrm>
        </p:grpSpPr>
        <p:sp>
          <p:nvSpPr>
            <p:cNvPr id="205" name="Abgerundetes Rechteck 204"/>
            <p:cNvSpPr/>
            <p:nvPr/>
          </p:nvSpPr>
          <p:spPr>
            <a:xfrm>
              <a:off x="795111" y="843558"/>
              <a:ext cx="1872208" cy="3528392"/>
            </a:xfrm>
            <a:prstGeom prst="roundRect">
              <a:avLst/>
            </a:prstGeom>
            <a:solidFill>
              <a:schemeClr val="bg1">
                <a:lumMod val="8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endParaRPr lang="en-US" sz="7201" dirty="0">
                <a:solidFill>
                  <a:prstClr val="white"/>
                </a:solidFill>
              </a:endParaRPr>
            </a:p>
          </p:txBody>
        </p:sp>
        <p:sp>
          <p:nvSpPr>
            <p:cNvPr id="206" name="Textfeld 205"/>
            <p:cNvSpPr txBox="1"/>
            <p:nvPr/>
          </p:nvSpPr>
          <p:spPr>
            <a:xfrm>
              <a:off x="1410910" y="913819"/>
              <a:ext cx="674724" cy="267340"/>
            </a:xfrm>
            <a:prstGeom prst="rect">
              <a:avLst/>
            </a:prstGeom>
            <a:noFill/>
            <a:ln w="57150">
              <a:noFill/>
            </a:ln>
          </p:spPr>
          <p:txBody>
            <a:bodyPr wrap="none" rtlCol="0">
              <a:spAutoFit/>
            </a:bodyPr>
            <a:lstStyle/>
            <a:p>
              <a:pPr algn="ctr" defTabSz="2743566"/>
              <a:r>
                <a:rPr lang="en-US" sz="7201" b="1" dirty="0">
                  <a:solidFill>
                    <a:prstClr val="black"/>
                  </a:solidFill>
                </a:rPr>
                <a:t>Whole Network</a:t>
              </a:r>
            </a:p>
          </p:txBody>
        </p:sp>
      </p:grpSp>
      <p:grpSp>
        <p:nvGrpSpPr>
          <p:cNvPr id="150" name="Gruppieren 149"/>
          <p:cNvGrpSpPr/>
          <p:nvPr/>
        </p:nvGrpSpPr>
        <p:grpSpPr>
          <a:xfrm>
            <a:off x="25541766" y="4818730"/>
            <a:ext cx="10320855" cy="11808976"/>
            <a:chOff x="844381" y="843558"/>
            <a:chExt cx="1765180" cy="3528392"/>
          </a:xfrm>
        </p:grpSpPr>
        <p:sp>
          <p:nvSpPr>
            <p:cNvPr id="151" name="Abgerundetes Rechteck 150"/>
            <p:cNvSpPr/>
            <p:nvPr/>
          </p:nvSpPr>
          <p:spPr>
            <a:xfrm>
              <a:off x="844381" y="843558"/>
              <a:ext cx="1765180" cy="3528392"/>
            </a:xfrm>
            <a:prstGeom prst="roundRect">
              <a:avLst/>
            </a:prstGeom>
            <a:solidFill>
              <a:schemeClr val="bg1">
                <a:lumMod val="8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endParaRPr lang="en-US" sz="7201" dirty="0">
                <a:solidFill>
                  <a:prstClr val="white"/>
                </a:solidFill>
              </a:endParaRPr>
            </a:p>
          </p:txBody>
        </p:sp>
        <p:sp>
          <p:nvSpPr>
            <p:cNvPr id="152" name="Textfeld 151"/>
            <p:cNvSpPr txBox="1"/>
            <p:nvPr/>
          </p:nvSpPr>
          <p:spPr>
            <a:xfrm>
              <a:off x="1348881" y="913818"/>
              <a:ext cx="798777" cy="358683"/>
            </a:xfrm>
            <a:prstGeom prst="rect">
              <a:avLst/>
            </a:prstGeom>
            <a:noFill/>
            <a:ln w="57150">
              <a:noFill/>
            </a:ln>
          </p:spPr>
          <p:txBody>
            <a:bodyPr wrap="none" rtlCol="0">
              <a:spAutoFit/>
            </a:bodyPr>
            <a:lstStyle/>
            <a:p>
              <a:pPr algn="ctr" defTabSz="2743566"/>
              <a:r>
                <a:rPr lang="en-US" sz="7201" b="1" dirty="0">
                  <a:solidFill>
                    <a:prstClr val="black"/>
                  </a:solidFill>
                </a:rPr>
                <a:t>Pathway C</a:t>
              </a:r>
            </a:p>
          </p:txBody>
        </p:sp>
      </p:grpSp>
      <p:grpSp>
        <p:nvGrpSpPr>
          <p:cNvPr id="153" name="Gruppieren 152"/>
          <p:cNvGrpSpPr/>
          <p:nvPr/>
        </p:nvGrpSpPr>
        <p:grpSpPr>
          <a:xfrm>
            <a:off x="14018986" y="4818727"/>
            <a:ext cx="10946640" cy="11808982"/>
            <a:chOff x="795111" y="843558"/>
            <a:chExt cx="1872208" cy="3528392"/>
          </a:xfrm>
        </p:grpSpPr>
        <p:sp>
          <p:nvSpPr>
            <p:cNvPr id="154" name="Abgerundetes Rechteck 153"/>
            <p:cNvSpPr/>
            <p:nvPr/>
          </p:nvSpPr>
          <p:spPr>
            <a:xfrm>
              <a:off x="795111" y="843558"/>
              <a:ext cx="1872208" cy="3528392"/>
            </a:xfrm>
            <a:prstGeom prst="roundRect">
              <a:avLst/>
            </a:prstGeom>
            <a:solidFill>
              <a:schemeClr val="bg1">
                <a:lumMod val="8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endParaRPr lang="en-US" sz="7201" dirty="0">
                <a:solidFill>
                  <a:prstClr val="white"/>
                </a:solidFill>
              </a:endParaRPr>
            </a:p>
          </p:txBody>
        </p:sp>
        <p:sp>
          <p:nvSpPr>
            <p:cNvPr id="155" name="Textfeld 154"/>
            <p:cNvSpPr txBox="1"/>
            <p:nvPr/>
          </p:nvSpPr>
          <p:spPr>
            <a:xfrm>
              <a:off x="1348880" y="913820"/>
              <a:ext cx="798777" cy="358683"/>
            </a:xfrm>
            <a:prstGeom prst="rect">
              <a:avLst/>
            </a:prstGeom>
            <a:noFill/>
            <a:ln w="57150">
              <a:noFill/>
            </a:ln>
          </p:spPr>
          <p:txBody>
            <a:bodyPr wrap="none" rtlCol="0">
              <a:spAutoFit/>
            </a:bodyPr>
            <a:lstStyle/>
            <a:p>
              <a:pPr algn="ctr" defTabSz="2743566"/>
              <a:r>
                <a:rPr lang="en-US" sz="7201" b="1" dirty="0">
                  <a:solidFill>
                    <a:prstClr val="black"/>
                  </a:solidFill>
                </a:rPr>
                <a:t>Pathway B</a:t>
              </a:r>
            </a:p>
          </p:txBody>
        </p:sp>
      </p:grpSp>
      <p:grpSp>
        <p:nvGrpSpPr>
          <p:cNvPr id="156" name="Gruppieren 155"/>
          <p:cNvGrpSpPr/>
          <p:nvPr/>
        </p:nvGrpSpPr>
        <p:grpSpPr>
          <a:xfrm>
            <a:off x="842580" y="4789203"/>
            <a:ext cx="12600262" cy="11838506"/>
            <a:chOff x="795111" y="843558"/>
            <a:chExt cx="1872208" cy="3528392"/>
          </a:xfrm>
        </p:grpSpPr>
        <p:sp>
          <p:nvSpPr>
            <p:cNvPr id="157" name="Abgerundetes Rechteck 156"/>
            <p:cNvSpPr/>
            <p:nvPr/>
          </p:nvSpPr>
          <p:spPr>
            <a:xfrm>
              <a:off x="795111" y="843558"/>
              <a:ext cx="1872208" cy="3528392"/>
            </a:xfrm>
            <a:prstGeom prst="roundRect">
              <a:avLst/>
            </a:prstGeom>
            <a:solidFill>
              <a:schemeClr val="bg1">
                <a:lumMod val="8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endParaRPr lang="en-US" sz="7201" dirty="0">
                <a:solidFill>
                  <a:prstClr val="white"/>
                </a:solidFill>
              </a:endParaRPr>
            </a:p>
          </p:txBody>
        </p:sp>
        <p:sp>
          <p:nvSpPr>
            <p:cNvPr id="158" name="Textfeld 157"/>
            <p:cNvSpPr txBox="1"/>
            <p:nvPr/>
          </p:nvSpPr>
          <p:spPr>
            <a:xfrm>
              <a:off x="1395699" y="913818"/>
              <a:ext cx="705143" cy="357789"/>
            </a:xfrm>
            <a:prstGeom prst="rect">
              <a:avLst/>
            </a:prstGeom>
            <a:noFill/>
            <a:ln w="57150">
              <a:noFill/>
            </a:ln>
          </p:spPr>
          <p:txBody>
            <a:bodyPr wrap="none" rtlCol="0">
              <a:spAutoFit/>
            </a:bodyPr>
            <a:lstStyle/>
            <a:p>
              <a:pPr algn="ctr" defTabSz="2743566"/>
              <a:r>
                <a:rPr lang="en-US" sz="7201" b="1" dirty="0">
                  <a:solidFill>
                    <a:prstClr val="black"/>
                  </a:solidFill>
                </a:rPr>
                <a:t>Pathway A</a:t>
              </a:r>
            </a:p>
          </p:txBody>
        </p:sp>
      </p:grpSp>
      <p:grpSp>
        <p:nvGrpSpPr>
          <p:cNvPr id="122" name="Gruppieren 121"/>
          <p:cNvGrpSpPr/>
          <p:nvPr/>
        </p:nvGrpSpPr>
        <p:grpSpPr>
          <a:xfrm>
            <a:off x="11486530" y="11576402"/>
            <a:ext cx="9257765" cy="6525655"/>
            <a:chOff x="3719907" y="1894001"/>
            <a:chExt cx="2314140" cy="1631201"/>
          </a:xfrm>
        </p:grpSpPr>
        <p:sp>
          <p:nvSpPr>
            <p:cNvPr id="123" name="Abgerundetes Rechteck 122"/>
            <p:cNvSpPr/>
            <p:nvPr/>
          </p:nvSpPr>
          <p:spPr>
            <a:xfrm>
              <a:off x="3727612" y="3237170"/>
              <a:ext cx="576064" cy="288032"/>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7201" dirty="0">
                  <a:solidFill>
                    <a:prstClr val="black"/>
                  </a:solidFill>
                </a:rPr>
                <a:t>M</a:t>
              </a:r>
              <a:endParaRPr lang="en-US" sz="7201" i="1" dirty="0">
                <a:solidFill>
                  <a:prstClr val="black"/>
                </a:solidFill>
              </a:endParaRPr>
            </a:p>
          </p:txBody>
        </p:sp>
        <p:sp>
          <p:nvSpPr>
            <p:cNvPr id="124" name="Abgerundetes Rechteck 123"/>
            <p:cNvSpPr/>
            <p:nvPr/>
          </p:nvSpPr>
          <p:spPr>
            <a:xfrm>
              <a:off x="4318284" y="1894001"/>
              <a:ext cx="576064" cy="288032"/>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7201" dirty="0">
                  <a:solidFill>
                    <a:prstClr val="black"/>
                  </a:solidFill>
                </a:rPr>
                <a:t>G</a:t>
              </a:r>
            </a:p>
          </p:txBody>
        </p:sp>
        <p:sp>
          <p:nvSpPr>
            <p:cNvPr id="125" name="Abgerundetes Rechteck 124"/>
            <p:cNvSpPr/>
            <p:nvPr/>
          </p:nvSpPr>
          <p:spPr>
            <a:xfrm>
              <a:off x="5448505" y="1894001"/>
              <a:ext cx="576064" cy="288032"/>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7201" dirty="0">
                  <a:solidFill>
                    <a:prstClr val="black"/>
                  </a:solidFill>
                </a:rPr>
                <a:t>L</a:t>
              </a:r>
            </a:p>
          </p:txBody>
        </p:sp>
        <p:sp>
          <p:nvSpPr>
            <p:cNvPr id="126" name="Abgerundetes Rechteck 125"/>
            <p:cNvSpPr/>
            <p:nvPr/>
          </p:nvSpPr>
          <p:spPr>
            <a:xfrm>
              <a:off x="3719907" y="2496442"/>
              <a:ext cx="576064" cy="288032"/>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7201" dirty="0">
                  <a:solidFill>
                    <a:prstClr val="black"/>
                  </a:solidFill>
                </a:rPr>
                <a:t>P</a:t>
              </a:r>
            </a:p>
          </p:txBody>
        </p:sp>
        <p:sp>
          <p:nvSpPr>
            <p:cNvPr id="127" name="Abgerundetes Rechteck 126"/>
            <p:cNvSpPr/>
            <p:nvPr/>
          </p:nvSpPr>
          <p:spPr>
            <a:xfrm>
              <a:off x="4872441" y="2496442"/>
              <a:ext cx="576064" cy="288032"/>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7201" dirty="0">
                  <a:solidFill>
                    <a:prstClr val="black"/>
                  </a:solidFill>
                </a:rPr>
                <a:t>N</a:t>
              </a:r>
            </a:p>
          </p:txBody>
        </p:sp>
        <p:sp>
          <p:nvSpPr>
            <p:cNvPr id="128" name="Abgerundetes Rechteck 127"/>
            <p:cNvSpPr/>
            <p:nvPr/>
          </p:nvSpPr>
          <p:spPr>
            <a:xfrm>
              <a:off x="5457983" y="3237169"/>
              <a:ext cx="576064" cy="288032"/>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7201" dirty="0">
                  <a:solidFill>
                    <a:prstClr val="black"/>
                  </a:solidFill>
                </a:rPr>
                <a:t>O</a:t>
              </a:r>
            </a:p>
          </p:txBody>
        </p:sp>
        <p:cxnSp>
          <p:nvCxnSpPr>
            <p:cNvPr id="129" name="Gerade Verbindung mit Pfeil 128"/>
            <p:cNvCxnSpPr>
              <a:stCxn id="125" idx="1"/>
              <a:endCxn id="124" idx="3"/>
            </p:cNvCxnSpPr>
            <p:nvPr/>
          </p:nvCxnSpPr>
          <p:spPr>
            <a:xfrm flipH="1">
              <a:off x="4894348" y="2038017"/>
              <a:ext cx="554157" cy="0"/>
            </a:xfrm>
            <a:prstGeom prst="straightConnector1">
              <a:avLst/>
            </a:prstGeom>
            <a:ln w="571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0" name="Gerade Verbindung mit Pfeil 129"/>
            <p:cNvCxnSpPr>
              <a:stCxn id="125" idx="2"/>
              <a:endCxn id="128" idx="0"/>
            </p:cNvCxnSpPr>
            <p:nvPr/>
          </p:nvCxnSpPr>
          <p:spPr>
            <a:xfrm>
              <a:off x="5736537" y="2182033"/>
              <a:ext cx="9478" cy="1055136"/>
            </a:xfrm>
            <a:prstGeom prst="straightConnector1">
              <a:avLst/>
            </a:prstGeom>
            <a:ln w="571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1" name="Gerade Verbindung mit Pfeil 130"/>
            <p:cNvCxnSpPr>
              <a:stCxn id="126" idx="2"/>
              <a:endCxn id="123" idx="0"/>
            </p:cNvCxnSpPr>
            <p:nvPr/>
          </p:nvCxnSpPr>
          <p:spPr>
            <a:xfrm>
              <a:off x="4007939" y="2784474"/>
              <a:ext cx="7705" cy="452696"/>
            </a:xfrm>
            <a:prstGeom prst="straightConnector1">
              <a:avLst/>
            </a:prstGeom>
            <a:ln w="571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2" name="Gewinkelte Verbindung 131"/>
            <p:cNvCxnSpPr>
              <a:stCxn id="128" idx="1"/>
              <a:endCxn id="127" idx="2"/>
            </p:cNvCxnSpPr>
            <p:nvPr/>
          </p:nvCxnSpPr>
          <p:spPr>
            <a:xfrm rot="10800000">
              <a:off x="5160473" y="2784475"/>
              <a:ext cx="297510" cy="596711"/>
            </a:xfrm>
            <a:prstGeom prst="bentConnector2">
              <a:avLst/>
            </a:prstGeom>
            <a:ln w="571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3" name="Gewinkelte Verbindung 132"/>
            <p:cNvCxnSpPr>
              <a:stCxn id="123" idx="3"/>
              <a:endCxn id="127" idx="1"/>
            </p:cNvCxnSpPr>
            <p:nvPr/>
          </p:nvCxnSpPr>
          <p:spPr>
            <a:xfrm flipV="1">
              <a:off x="4303676" y="2640458"/>
              <a:ext cx="568765" cy="740728"/>
            </a:xfrm>
            <a:prstGeom prst="bentConnector3">
              <a:avLst>
                <a:gd name="adj1" fmla="val 50000"/>
              </a:avLst>
            </a:prstGeom>
            <a:ln w="571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34" name="Gruppieren 133"/>
          <p:cNvGrpSpPr/>
          <p:nvPr/>
        </p:nvGrpSpPr>
        <p:grpSpPr>
          <a:xfrm>
            <a:off x="18405814" y="6614207"/>
            <a:ext cx="8995342" cy="8377775"/>
            <a:chOff x="6529994" y="1736143"/>
            <a:chExt cx="2248543" cy="2094171"/>
          </a:xfrm>
        </p:grpSpPr>
        <p:sp>
          <p:nvSpPr>
            <p:cNvPr id="135" name="Abgerundetes Rechteck 134"/>
            <p:cNvSpPr/>
            <p:nvPr/>
          </p:nvSpPr>
          <p:spPr>
            <a:xfrm>
              <a:off x="6529994" y="2217506"/>
              <a:ext cx="576064" cy="288032"/>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7201" dirty="0">
                  <a:solidFill>
                    <a:prstClr val="black"/>
                  </a:solidFill>
                </a:rPr>
                <a:t>C</a:t>
              </a:r>
            </a:p>
          </p:txBody>
        </p:sp>
        <p:sp>
          <p:nvSpPr>
            <p:cNvPr id="136" name="Abgerundetes Rechteck 135"/>
            <p:cNvSpPr/>
            <p:nvPr/>
          </p:nvSpPr>
          <p:spPr>
            <a:xfrm>
              <a:off x="7272556" y="3542282"/>
              <a:ext cx="576064" cy="288032"/>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7201" dirty="0">
                  <a:solidFill>
                    <a:prstClr val="black"/>
                  </a:solidFill>
                </a:rPr>
                <a:t>K</a:t>
              </a:r>
            </a:p>
          </p:txBody>
        </p:sp>
        <p:sp>
          <p:nvSpPr>
            <p:cNvPr id="137" name="Abgerundetes Rechteck 136"/>
            <p:cNvSpPr/>
            <p:nvPr/>
          </p:nvSpPr>
          <p:spPr>
            <a:xfrm>
              <a:off x="7272555" y="2680925"/>
              <a:ext cx="576064" cy="288032"/>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7201" dirty="0">
                  <a:solidFill>
                    <a:prstClr val="black"/>
                  </a:solidFill>
                </a:rPr>
                <a:t>J</a:t>
              </a:r>
            </a:p>
          </p:txBody>
        </p:sp>
        <p:sp>
          <p:nvSpPr>
            <p:cNvPr id="138" name="Abgerundetes Rechteck 137"/>
            <p:cNvSpPr/>
            <p:nvPr/>
          </p:nvSpPr>
          <p:spPr>
            <a:xfrm>
              <a:off x="8202472" y="2217506"/>
              <a:ext cx="576064" cy="288032"/>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7201" dirty="0">
                  <a:solidFill>
                    <a:prstClr val="black"/>
                  </a:solidFill>
                </a:rPr>
                <a:t>H</a:t>
              </a:r>
            </a:p>
          </p:txBody>
        </p:sp>
        <p:sp>
          <p:nvSpPr>
            <p:cNvPr id="139" name="Abgerundetes Rechteck 138"/>
            <p:cNvSpPr/>
            <p:nvPr/>
          </p:nvSpPr>
          <p:spPr>
            <a:xfrm>
              <a:off x="6529994" y="2976513"/>
              <a:ext cx="576064" cy="288032"/>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7201" dirty="0">
                  <a:solidFill>
                    <a:prstClr val="black"/>
                  </a:solidFill>
                </a:rPr>
                <a:t>L</a:t>
              </a:r>
            </a:p>
          </p:txBody>
        </p:sp>
        <p:sp>
          <p:nvSpPr>
            <p:cNvPr id="140" name="Abgerundetes Rechteck 139"/>
            <p:cNvSpPr/>
            <p:nvPr/>
          </p:nvSpPr>
          <p:spPr>
            <a:xfrm>
              <a:off x="8202473" y="3542282"/>
              <a:ext cx="576064" cy="288032"/>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7201" dirty="0">
                  <a:solidFill>
                    <a:prstClr val="black"/>
                  </a:solidFill>
                </a:rPr>
                <a:t>Q</a:t>
              </a:r>
            </a:p>
          </p:txBody>
        </p:sp>
        <p:sp>
          <p:nvSpPr>
            <p:cNvPr id="141" name="Abgerundetes Rechteck 140"/>
            <p:cNvSpPr/>
            <p:nvPr/>
          </p:nvSpPr>
          <p:spPr>
            <a:xfrm>
              <a:off x="7386517" y="1736143"/>
              <a:ext cx="576064" cy="288032"/>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7201" dirty="0">
                  <a:solidFill>
                    <a:prstClr val="black"/>
                  </a:solidFill>
                </a:rPr>
                <a:t>I</a:t>
              </a:r>
            </a:p>
          </p:txBody>
        </p:sp>
        <p:cxnSp>
          <p:nvCxnSpPr>
            <p:cNvPr id="142" name="Gerade Verbindung mit Pfeil 141"/>
            <p:cNvCxnSpPr>
              <a:stCxn id="138" idx="1"/>
              <a:endCxn id="135" idx="3"/>
            </p:cNvCxnSpPr>
            <p:nvPr/>
          </p:nvCxnSpPr>
          <p:spPr>
            <a:xfrm flipH="1">
              <a:off x="7106058" y="2361522"/>
              <a:ext cx="1096414" cy="0"/>
            </a:xfrm>
            <a:prstGeom prst="straightConnector1">
              <a:avLst/>
            </a:prstGeom>
            <a:ln w="571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3" name="Gewinkelte Verbindung 142"/>
            <p:cNvCxnSpPr>
              <a:stCxn id="138" idx="0"/>
              <a:endCxn id="141" idx="3"/>
            </p:cNvCxnSpPr>
            <p:nvPr/>
          </p:nvCxnSpPr>
          <p:spPr>
            <a:xfrm rot="16200000" flipV="1">
              <a:off x="8057870" y="1784871"/>
              <a:ext cx="337347" cy="527923"/>
            </a:xfrm>
            <a:prstGeom prst="bentConnector2">
              <a:avLst/>
            </a:prstGeom>
            <a:ln w="571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4" name="Gewinkelte Verbindung 143"/>
            <p:cNvCxnSpPr>
              <a:stCxn id="135" idx="0"/>
              <a:endCxn id="141" idx="1"/>
            </p:cNvCxnSpPr>
            <p:nvPr/>
          </p:nvCxnSpPr>
          <p:spPr>
            <a:xfrm rot="5400000" flipH="1" flipV="1">
              <a:off x="6933598" y="1764588"/>
              <a:ext cx="337347" cy="568491"/>
            </a:xfrm>
            <a:prstGeom prst="bentConnector2">
              <a:avLst/>
            </a:prstGeom>
            <a:ln w="571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5" name="Gerade Verbindung mit Pfeil 144"/>
            <p:cNvCxnSpPr>
              <a:stCxn id="135" idx="2"/>
              <a:endCxn id="139" idx="0"/>
            </p:cNvCxnSpPr>
            <p:nvPr/>
          </p:nvCxnSpPr>
          <p:spPr>
            <a:xfrm>
              <a:off x="6818026" y="2505538"/>
              <a:ext cx="0" cy="470975"/>
            </a:xfrm>
            <a:prstGeom prst="straightConnector1">
              <a:avLst/>
            </a:prstGeom>
            <a:ln w="571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6" name="Gewinkelte Verbindung 145"/>
            <p:cNvCxnSpPr>
              <a:stCxn id="138" idx="2"/>
              <a:endCxn id="137" idx="3"/>
            </p:cNvCxnSpPr>
            <p:nvPr/>
          </p:nvCxnSpPr>
          <p:spPr>
            <a:xfrm rot="5400000">
              <a:off x="8009861" y="2344297"/>
              <a:ext cx="319403" cy="641885"/>
            </a:xfrm>
            <a:prstGeom prst="bentConnector2">
              <a:avLst/>
            </a:prstGeom>
            <a:ln w="571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7" name="Gerade Verbindung mit Pfeil 146"/>
            <p:cNvCxnSpPr>
              <a:stCxn id="137" idx="2"/>
              <a:endCxn id="136" idx="0"/>
            </p:cNvCxnSpPr>
            <p:nvPr/>
          </p:nvCxnSpPr>
          <p:spPr>
            <a:xfrm>
              <a:off x="7560587" y="2968957"/>
              <a:ext cx="1" cy="573325"/>
            </a:xfrm>
            <a:prstGeom prst="straightConnector1">
              <a:avLst/>
            </a:prstGeom>
            <a:ln w="571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8" name="Gerade Verbindung mit Pfeil 147"/>
            <p:cNvCxnSpPr>
              <a:stCxn id="136" idx="3"/>
              <a:endCxn id="140" idx="1"/>
            </p:cNvCxnSpPr>
            <p:nvPr/>
          </p:nvCxnSpPr>
          <p:spPr>
            <a:xfrm>
              <a:off x="7848620" y="3686298"/>
              <a:ext cx="353853" cy="0"/>
            </a:xfrm>
            <a:prstGeom prst="straightConnector1">
              <a:avLst/>
            </a:prstGeom>
            <a:ln w="571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2" name="Titel 1"/>
          <p:cNvSpPr>
            <a:spLocks noGrp="1"/>
          </p:cNvSpPr>
          <p:nvPr>
            <p:ph type="title"/>
          </p:nvPr>
        </p:nvSpPr>
        <p:spPr>
          <a:xfrm>
            <a:off x="1860842" y="330229"/>
            <a:ext cx="32922686" cy="3429446"/>
          </a:xfrm>
        </p:spPr>
        <p:txBody>
          <a:bodyPr/>
          <a:lstStyle/>
          <a:p>
            <a:r>
              <a:rPr lang="en-US" noProof="0" dirty="0" smtClean="0"/>
              <a:t>Background</a:t>
            </a:r>
            <a:endParaRPr lang="en-US" noProof="0" dirty="0"/>
          </a:p>
        </p:txBody>
      </p:sp>
      <p:grpSp>
        <p:nvGrpSpPr>
          <p:cNvPr id="108" name="Gruppieren 107"/>
          <p:cNvGrpSpPr/>
          <p:nvPr/>
        </p:nvGrpSpPr>
        <p:grpSpPr>
          <a:xfrm>
            <a:off x="9089733" y="5163547"/>
            <a:ext cx="11614203" cy="7691048"/>
            <a:chOff x="302605" y="1760468"/>
            <a:chExt cx="2903173" cy="1922512"/>
          </a:xfrm>
        </p:grpSpPr>
        <p:sp>
          <p:nvSpPr>
            <p:cNvPr id="109" name="Abgerundetes Rechteck 108"/>
            <p:cNvSpPr/>
            <p:nvPr/>
          </p:nvSpPr>
          <p:spPr>
            <a:xfrm>
              <a:off x="302605" y="2341687"/>
              <a:ext cx="576064" cy="288032"/>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7201" dirty="0">
                  <a:solidFill>
                    <a:prstClr val="black"/>
                  </a:solidFill>
                </a:rPr>
                <a:t>A</a:t>
              </a:r>
            </a:p>
          </p:txBody>
        </p:sp>
        <p:sp>
          <p:nvSpPr>
            <p:cNvPr id="110" name="Abgerundetes Rechteck 109"/>
            <p:cNvSpPr/>
            <p:nvPr/>
          </p:nvSpPr>
          <p:spPr>
            <a:xfrm>
              <a:off x="302605" y="3394948"/>
              <a:ext cx="576064" cy="288032"/>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7201" dirty="0">
                  <a:solidFill>
                    <a:prstClr val="black"/>
                  </a:solidFill>
                </a:rPr>
                <a:t>F</a:t>
              </a:r>
            </a:p>
          </p:txBody>
        </p:sp>
        <p:sp>
          <p:nvSpPr>
            <p:cNvPr id="111" name="Abgerundetes Rechteck 110"/>
            <p:cNvSpPr/>
            <p:nvPr/>
          </p:nvSpPr>
          <p:spPr>
            <a:xfrm>
              <a:off x="1228229" y="1760468"/>
              <a:ext cx="576064" cy="288032"/>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7201" dirty="0">
                  <a:solidFill>
                    <a:prstClr val="black"/>
                  </a:solidFill>
                </a:rPr>
                <a:t>B</a:t>
              </a:r>
            </a:p>
          </p:txBody>
        </p:sp>
        <p:sp>
          <p:nvSpPr>
            <p:cNvPr id="112" name="Abgerundetes Rechteck 111"/>
            <p:cNvSpPr/>
            <p:nvPr/>
          </p:nvSpPr>
          <p:spPr>
            <a:xfrm>
              <a:off x="2629714" y="2604449"/>
              <a:ext cx="576064" cy="288032"/>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7201" dirty="0">
                  <a:solidFill>
                    <a:prstClr val="black"/>
                  </a:solidFill>
                </a:rPr>
                <a:t>C</a:t>
              </a:r>
            </a:p>
          </p:txBody>
        </p:sp>
        <p:sp>
          <p:nvSpPr>
            <p:cNvPr id="113" name="Abgerundetes Rechteck 112"/>
            <p:cNvSpPr/>
            <p:nvPr/>
          </p:nvSpPr>
          <p:spPr>
            <a:xfrm>
              <a:off x="1499493" y="2604449"/>
              <a:ext cx="576064" cy="288032"/>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7201" dirty="0">
                  <a:solidFill>
                    <a:prstClr val="black"/>
                  </a:solidFill>
                </a:rPr>
                <a:t>E</a:t>
              </a:r>
            </a:p>
          </p:txBody>
        </p:sp>
        <p:sp>
          <p:nvSpPr>
            <p:cNvPr id="114" name="Abgerundetes Rechteck 113"/>
            <p:cNvSpPr/>
            <p:nvPr/>
          </p:nvSpPr>
          <p:spPr>
            <a:xfrm>
              <a:off x="2361358" y="1760468"/>
              <a:ext cx="576064" cy="288032"/>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7201" dirty="0">
                  <a:solidFill>
                    <a:prstClr val="black"/>
                  </a:solidFill>
                </a:rPr>
                <a:t>D</a:t>
              </a:r>
            </a:p>
          </p:txBody>
        </p:sp>
        <p:sp>
          <p:nvSpPr>
            <p:cNvPr id="115" name="Abgerundetes Rechteck 114"/>
            <p:cNvSpPr/>
            <p:nvPr/>
          </p:nvSpPr>
          <p:spPr>
            <a:xfrm>
              <a:off x="1499493" y="3363456"/>
              <a:ext cx="576064" cy="288032"/>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7201" dirty="0">
                  <a:solidFill>
                    <a:prstClr val="black"/>
                  </a:solidFill>
                </a:rPr>
                <a:t>G</a:t>
              </a:r>
            </a:p>
          </p:txBody>
        </p:sp>
        <p:cxnSp>
          <p:nvCxnSpPr>
            <p:cNvPr id="116" name="Gerade Verbindung mit Pfeil 115"/>
            <p:cNvCxnSpPr>
              <a:stCxn id="109" idx="2"/>
              <a:endCxn id="110" idx="0"/>
            </p:cNvCxnSpPr>
            <p:nvPr/>
          </p:nvCxnSpPr>
          <p:spPr>
            <a:xfrm>
              <a:off x="590637" y="2629719"/>
              <a:ext cx="0" cy="765229"/>
            </a:xfrm>
            <a:prstGeom prst="straightConnector1">
              <a:avLst/>
            </a:prstGeom>
            <a:ln w="571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7" name="Gewinkelte Verbindung 116"/>
            <p:cNvCxnSpPr>
              <a:stCxn id="109" idx="0"/>
              <a:endCxn id="111" idx="1"/>
            </p:cNvCxnSpPr>
            <p:nvPr/>
          </p:nvCxnSpPr>
          <p:spPr>
            <a:xfrm rot="5400000" flipH="1" flipV="1">
              <a:off x="690832" y="1804290"/>
              <a:ext cx="437203" cy="637592"/>
            </a:xfrm>
            <a:prstGeom prst="bentConnector2">
              <a:avLst/>
            </a:prstGeom>
            <a:ln w="571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8" name="Gerade Verbindung mit Pfeil 117"/>
            <p:cNvCxnSpPr>
              <a:stCxn id="113" idx="2"/>
              <a:endCxn id="115" idx="0"/>
            </p:cNvCxnSpPr>
            <p:nvPr/>
          </p:nvCxnSpPr>
          <p:spPr>
            <a:xfrm>
              <a:off x="1787525" y="2892481"/>
              <a:ext cx="0" cy="470975"/>
            </a:xfrm>
            <a:prstGeom prst="straightConnector1">
              <a:avLst/>
            </a:prstGeom>
            <a:ln w="571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9" name="Gerade Verbindung mit Pfeil 118"/>
            <p:cNvCxnSpPr>
              <a:stCxn id="111" idx="3"/>
              <a:endCxn id="114" idx="1"/>
            </p:cNvCxnSpPr>
            <p:nvPr/>
          </p:nvCxnSpPr>
          <p:spPr>
            <a:xfrm>
              <a:off x="1804293" y="1904484"/>
              <a:ext cx="557065" cy="0"/>
            </a:xfrm>
            <a:prstGeom prst="straightConnector1">
              <a:avLst/>
            </a:prstGeom>
            <a:ln w="571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0" name="Gewinkelte Verbindung 119"/>
            <p:cNvCxnSpPr>
              <a:stCxn id="111" idx="2"/>
              <a:endCxn id="113" idx="0"/>
            </p:cNvCxnSpPr>
            <p:nvPr/>
          </p:nvCxnSpPr>
          <p:spPr>
            <a:xfrm rot="16200000" flipH="1">
              <a:off x="1373919" y="2190842"/>
              <a:ext cx="555949" cy="271264"/>
            </a:xfrm>
            <a:prstGeom prst="bentConnector3">
              <a:avLst>
                <a:gd name="adj1" fmla="val 50000"/>
              </a:avLst>
            </a:prstGeom>
            <a:ln w="571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1" name="Gerade Verbindung mit Pfeil 120"/>
            <p:cNvCxnSpPr>
              <a:stCxn id="112" idx="1"/>
              <a:endCxn id="113" idx="3"/>
            </p:cNvCxnSpPr>
            <p:nvPr/>
          </p:nvCxnSpPr>
          <p:spPr>
            <a:xfrm flipH="1">
              <a:off x="2075557" y="2748465"/>
              <a:ext cx="554157" cy="0"/>
            </a:xfrm>
            <a:prstGeom prst="straightConnector1">
              <a:avLst/>
            </a:prstGeom>
            <a:ln w="571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47279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94444E-6 -4.32099E-6 L -0.21354 0.11112 " pathEditMode="relative" rAng="0" ptsTypes="AA">
                                      <p:cBhvr>
                                        <p:cTn id="6" dur="2000" fill="hold"/>
                                        <p:tgtEl>
                                          <p:spTgt spid="108"/>
                                        </p:tgtEl>
                                        <p:attrNameLst>
                                          <p:attrName>ppt_x</p:attrName>
                                          <p:attrName>ppt_y</p:attrName>
                                        </p:attrNameLst>
                                      </p:cBhvr>
                                      <p:rCtr x="-10677" y="5556"/>
                                    </p:animMotion>
                                  </p:childTnLst>
                                </p:cTn>
                              </p:par>
                              <p:par>
                                <p:cTn id="7" presetID="42" presetClass="path" presetSubtype="0" accel="50000" decel="50000" fill="hold" nodeType="withEffect">
                                  <p:stCondLst>
                                    <p:cond delay="0"/>
                                  </p:stCondLst>
                                  <p:childTnLst>
                                    <p:animMotion origin="layout" path="M -1.66667E-6 -1.35802E-6 L 0.21424 0.02685 " pathEditMode="relative" rAng="0" ptsTypes="AA">
                                      <p:cBhvr>
                                        <p:cTn id="8" dur="2000" fill="hold"/>
                                        <p:tgtEl>
                                          <p:spTgt spid="134"/>
                                        </p:tgtEl>
                                        <p:attrNameLst>
                                          <p:attrName>ppt_x</p:attrName>
                                          <p:attrName>ppt_y</p:attrName>
                                        </p:attrNameLst>
                                      </p:cBhvr>
                                      <p:rCtr x="10712" y="1327"/>
                                    </p:animMotion>
                                  </p:childTnLst>
                                </p:cTn>
                              </p:par>
                              <p:par>
                                <p:cTn id="9" presetID="42" presetClass="path" presetSubtype="0" accel="50000" decel="50000" fill="hold" nodeType="withEffect">
                                  <p:stCondLst>
                                    <p:cond delay="0"/>
                                  </p:stCondLst>
                                  <p:childTnLst>
                                    <p:animMotion origin="layout" path="M -1.38889E-6 2.34568E-6 L 0.09288 -0.17037 " pathEditMode="relative" rAng="0" ptsTypes="AA">
                                      <p:cBhvr>
                                        <p:cTn id="10" dur="2000" fill="hold"/>
                                        <p:tgtEl>
                                          <p:spTgt spid="122"/>
                                        </p:tgtEl>
                                        <p:attrNameLst>
                                          <p:attrName>ppt_x</p:attrName>
                                          <p:attrName>ppt_y</p:attrName>
                                        </p:attrNameLst>
                                      </p:cBhvr>
                                      <p:rCtr x="4635" y="-8519"/>
                                    </p:animMotion>
                                  </p:childTnLst>
                                </p:cTn>
                              </p:par>
                              <p:par>
                                <p:cTn id="11" presetID="10" presetClass="exit" presetSubtype="0" fill="hold" nodeType="withEffect">
                                  <p:stCondLst>
                                    <p:cond delay="0"/>
                                  </p:stCondLst>
                                  <p:childTnLst>
                                    <p:animEffect transition="out" filter="fade">
                                      <p:cBhvr>
                                        <p:cTn id="12" dur="500"/>
                                        <p:tgtEl>
                                          <p:spTgt spid="204"/>
                                        </p:tgtEl>
                                      </p:cBhvr>
                                    </p:animEffect>
                                    <p:set>
                                      <p:cBhvr>
                                        <p:cTn id="13" dur="1" fill="hold">
                                          <p:stCondLst>
                                            <p:cond delay="499"/>
                                          </p:stCondLst>
                                        </p:cTn>
                                        <p:tgtEl>
                                          <p:spTgt spid="204"/>
                                        </p:tgtEl>
                                        <p:attrNameLst>
                                          <p:attrName>style.visibility</p:attrName>
                                        </p:attrNameLst>
                                      </p:cBhvr>
                                      <p:to>
                                        <p:strVal val="hidden"/>
                                      </p:to>
                                    </p:se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150"/>
                                        </p:tgtEl>
                                        <p:attrNameLst>
                                          <p:attrName>style.visibility</p:attrName>
                                        </p:attrNameLst>
                                      </p:cBhvr>
                                      <p:to>
                                        <p:strVal val="visible"/>
                                      </p:to>
                                    </p:set>
                                    <p:animEffect transition="in" filter="fade">
                                      <p:cBhvr>
                                        <p:cTn id="17" dur="500"/>
                                        <p:tgtEl>
                                          <p:spTgt spid="150"/>
                                        </p:tgtEl>
                                      </p:cBhvr>
                                    </p:animEffect>
                                  </p:childTnLst>
                                </p:cTn>
                              </p:par>
                              <p:par>
                                <p:cTn id="18" presetID="10" presetClass="entr" presetSubtype="0" fill="hold" nodeType="withEffect">
                                  <p:stCondLst>
                                    <p:cond delay="0"/>
                                  </p:stCondLst>
                                  <p:childTnLst>
                                    <p:set>
                                      <p:cBhvr>
                                        <p:cTn id="19" dur="1" fill="hold">
                                          <p:stCondLst>
                                            <p:cond delay="0"/>
                                          </p:stCondLst>
                                        </p:cTn>
                                        <p:tgtEl>
                                          <p:spTgt spid="153"/>
                                        </p:tgtEl>
                                        <p:attrNameLst>
                                          <p:attrName>style.visibility</p:attrName>
                                        </p:attrNameLst>
                                      </p:cBhvr>
                                      <p:to>
                                        <p:strVal val="visible"/>
                                      </p:to>
                                    </p:set>
                                    <p:animEffect transition="in" filter="fade">
                                      <p:cBhvr>
                                        <p:cTn id="20" dur="500"/>
                                        <p:tgtEl>
                                          <p:spTgt spid="153"/>
                                        </p:tgtEl>
                                      </p:cBhvr>
                                    </p:animEffect>
                                  </p:childTnLst>
                                </p:cTn>
                              </p:par>
                              <p:par>
                                <p:cTn id="21" presetID="10" presetClass="entr" presetSubtype="0" fill="hold" nodeType="withEffect">
                                  <p:stCondLst>
                                    <p:cond delay="0"/>
                                  </p:stCondLst>
                                  <p:childTnLst>
                                    <p:set>
                                      <p:cBhvr>
                                        <p:cTn id="22" dur="1" fill="hold">
                                          <p:stCondLst>
                                            <p:cond delay="0"/>
                                          </p:stCondLst>
                                        </p:cTn>
                                        <p:tgtEl>
                                          <p:spTgt spid="156"/>
                                        </p:tgtEl>
                                        <p:attrNameLst>
                                          <p:attrName>style.visibility</p:attrName>
                                        </p:attrNameLst>
                                      </p:cBhvr>
                                      <p:to>
                                        <p:strVal val="visible"/>
                                      </p:to>
                                    </p:set>
                                    <p:animEffect transition="in" filter="fade">
                                      <p:cBhvr>
                                        <p:cTn id="23" dur="5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692" y="2732302"/>
            <a:ext cx="10586554" cy="3429446"/>
          </a:xfrm>
        </p:spPr>
        <p:txBody>
          <a:bodyPr>
            <a:normAutofit/>
          </a:bodyPr>
          <a:lstStyle/>
          <a:p>
            <a:r>
              <a:rPr lang="en-US" dirty="0" smtClean="0"/>
              <a:t>Entourage</a:t>
            </a:r>
            <a:endParaRPr lang="en-US" dirty="0"/>
          </a:p>
        </p:txBody>
      </p:sp>
      <p:sp>
        <p:nvSpPr>
          <p:cNvPr id="3" name="Content Placeholder 2"/>
          <p:cNvSpPr>
            <a:spLocks noGrp="1"/>
          </p:cNvSpPr>
          <p:nvPr>
            <p:ph idx="1"/>
          </p:nvPr>
        </p:nvSpPr>
        <p:spPr>
          <a:xfrm>
            <a:off x="11592765" y="3192083"/>
            <a:ext cx="22294751" cy="13579657"/>
          </a:xfrm>
        </p:spPr>
        <p:txBody>
          <a:bodyPr>
            <a:normAutofit/>
          </a:bodyPr>
          <a:lstStyle/>
          <a:p>
            <a:r>
              <a:rPr lang="en-US" dirty="0" smtClean="0"/>
              <a:t>many pathways</a:t>
            </a:r>
          </a:p>
          <a:p>
            <a:r>
              <a:rPr lang="en-US" dirty="0" smtClean="0"/>
              <a:t>pathway cross-connections</a:t>
            </a:r>
          </a:p>
          <a:p>
            <a:r>
              <a:rPr lang="en-US" sz="7200" dirty="0" smtClean="0"/>
              <a:t>(large graphs)</a:t>
            </a:r>
          </a:p>
          <a:p>
            <a:r>
              <a:rPr lang="en-US" dirty="0" smtClean="0"/>
              <a:t/>
            </a:r>
            <a:br>
              <a:rPr lang="en-US" dirty="0" smtClean="0"/>
            </a:br>
            <a:r>
              <a:rPr lang="en-US" dirty="0" smtClean="0"/>
              <a:t>experimental data on pathways</a:t>
            </a:r>
          </a:p>
          <a:p>
            <a:r>
              <a:rPr lang="en-US" sz="6600" dirty="0" smtClean="0"/>
              <a:t>(multi-</a:t>
            </a:r>
            <a:r>
              <a:rPr lang="en-US" sz="6600" dirty="0" err="1" smtClean="0"/>
              <a:t>variate</a:t>
            </a:r>
            <a:r>
              <a:rPr lang="en-US" sz="6600" dirty="0" smtClean="0"/>
              <a:t> graphs)</a:t>
            </a:r>
            <a:endParaRPr lang="en-US" sz="7200" dirty="0" smtClean="0"/>
          </a:p>
          <a:p>
            <a:endParaRPr lang="en-US" dirty="0"/>
          </a:p>
          <a:p>
            <a:endParaRPr lang="en-US" dirty="0"/>
          </a:p>
        </p:txBody>
      </p:sp>
      <p:sp>
        <p:nvSpPr>
          <p:cNvPr id="4" name="Footer Placeholder 3"/>
          <p:cNvSpPr>
            <a:spLocks noGrp="1"/>
          </p:cNvSpPr>
          <p:nvPr>
            <p:ph type="ftr" sz="quarter" idx="11"/>
          </p:nvPr>
        </p:nvSpPr>
        <p:spPr/>
        <p:txBody>
          <a:bodyPr/>
          <a:lstStyle/>
          <a:p>
            <a:pPr algn="l"/>
            <a:endParaRPr lang="en-US" dirty="0">
              <a:solidFill>
                <a:prstClr val="black"/>
              </a:solidFill>
            </a:endParaRPr>
          </a:p>
        </p:txBody>
      </p:sp>
      <p:cxnSp>
        <p:nvCxnSpPr>
          <p:cNvPr id="6" name="Straight Connector 5"/>
          <p:cNvCxnSpPr/>
          <p:nvPr/>
        </p:nvCxnSpPr>
        <p:spPr>
          <a:xfrm>
            <a:off x="10944609" y="2944403"/>
            <a:ext cx="0" cy="151236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le 1"/>
          <p:cNvSpPr txBox="1">
            <a:spLocks/>
          </p:cNvSpPr>
          <p:nvPr/>
        </p:nvSpPr>
        <p:spPr>
          <a:xfrm>
            <a:off x="-55692" y="9480986"/>
            <a:ext cx="10586554" cy="3429446"/>
          </a:xfrm>
          <a:prstGeom prst="rect">
            <a:avLst/>
          </a:prstGeom>
        </p:spPr>
        <p:txBody>
          <a:bodyPr vert="horz" lIns="274356" tIns="137178" rIns="274356" bIns="137178" rtlCol="0" anchor="ctr">
            <a:normAutofit/>
          </a:bodyPr>
          <a:lstStyle>
            <a:lvl1pPr algn="r" defTabSz="914400" rtl="0" eaLnBrk="1" latinLnBrk="0" hangingPunct="1">
              <a:spcBef>
                <a:spcPct val="0"/>
              </a:spcBef>
              <a:buNone/>
              <a:defRPr sz="4400" kern="1200">
                <a:solidFill>
                  <a:schemeClr val="tx1"/>
                </a:solidFill>
                <a:latin typeface="Vollkorn Bold" panose="02000503080000020003" pitchFamily="2" charset="0"/>
                <a:ea typeface="+mj-ea"/>
                <a:cs typeface="Narkisim" pitchFamily="34" charset="-79"/>
              </a:defRPr>
            </a:lvl1pPr>
          </a:lstStyle>
          <a:p>
            <a:r>
              <a:rPr lang="en-US" sz="13202" dirty="0">
                <a:solidFill>
                  <a:prstClr val="black"/>
                </a:solidFill>
              </a:rPr>
              <a:t>enRoute</a:t>
            </a:r>
          </a:p>
        </p:txBody>
      </p:sp>
      <p:sp>
        <p:nvSpPr>
          <p:cNvPr id="5" name="TextBox 4"/>
          <p:cNvSpPr txBox="1"/>
          <p:nvPr/>
        </p:nvSpPr>
        <p:spPr>
          <a:xfrm>
            <a:off x="4924539" y="5337213"/>
            <a:ext cx="5340436" cy="923458"/>
          </a:xfrm>
          <a:prstGeom prst="rect">
            <a:avLst/>
          </a:prstGeom>
          <a:noFill/>
        </p:spPr>
        <p:txBody>
          <a:bodyPr wrap="none" rtlCol="0">
            <a:spAutoFit/>
          </a:bodyPr>
          <a:lstStyle/>
          <a:p>
            <a:pPr defTabSz="2743566"/>
            <a:r>
              <a:rPr lang="en-US" sz="5401" dirty="0">
                <a:solidFill>
                  <a:prstClr val="black"/>
                </a:solidFill>
              </a:rPr>
              <a:t>[</a:t>
            </a:r>
            <a:r>
              <a:rPr lang="en-US" sz="5401" dirty="0" err="1">
                <a:solidFill>
                  <a:prstClr val="black"/>
                </a:solidFill>
              </a:rPr>
              <a:t>Lex</a:t>
            </a:r>
            <a:r>
              <a:rPr lang="en-US" sz="5401" dirty="0">
                <a:solidFill>
                  <a:prstClr val="black"/>
                </a:solidFill>
              </a:rPr>
              <a:t>, </a:t>
            </a:r>
            <a:r>
              <a:rPr lang="en-US" sz="5401" dirty="0" err="1">
                <a:solidFill>
                  <a:prstClr val="black"/>
                </a:solidFill>
              </a:rPr>
              <a:t>InfoVis</a:t>
            </a:r>
            <a:r>
              <a:rPr lang="en-US" sz="5401" dirty="0">
                <a:solidFill>
                  <a:prstClr val="black"/>
                </a:solidFill>
              </a:rPr>
              <a:t> ‘13]</a:t>
            </a:r>
          </a:p>
        </p:txBody>
      </p:sp>
      <p:sp>
        <p:nvSpPr>
          <p:cNvPr id="8" name="TextBox 7"/>
          <p:cNvSpPr txBox="1"/>
          <p:nvPr/>
        </p:nvSpPr>
        <p:spPr>
          <a:xfrm>
            <a:off x="386650" y="12214082"/>
            <a:ext cx="9926499" cy="2585708"/>
          </a:xfrm>
          <a:prstGeom prst="rect">
            <a:avLst/>
          </a:prstGeom>
          <a:noFill/>
        </p:spPr>
        <p:txBody>
          <a:bodyPr wrap="none" rtlCol="0">
            <a:spAutoFit/>
          </a:bodyPr>
          <a:lstStyle/>
          <a:p>
            <a:pPr algn="r" defTabSz="2743566"/>
            <a:r>
              <a:rPr lang="en-US" sz="5401" dirty="0">
                <a:solidFill>
                  <a:prstClr val="black"/>
                </a:solidFill>
              </a:rPr>
              <a:t>[Partl, </a:t>
            </a:r>
            <a:r>
              <a:rPr lang="en-US" sz="5401" dirty="0" err="1">
                <a:solidFill>
                  <a:prstClr val="black"/>
                </a:solidFill>
              </a:rPr>
              <a:t>BioVis</a:t>
            </a:r>
            <a:r>
              <a:rPr lang="en-US" sz="5401" dirty="0">
                <a:solidFill>
                  <a:prstClr val="black"/>
                </a:solidFill>
              </a:rPr>
              <a:t> ‘12</a:t>
            </a:r>
            <a:r>
              <a:rPr lang="en-US" sz="5401" dirty="0" smtClean="0">
                <a:solidFill>
                  <a:prstClr val="black"/>
                </a:solidFill>
              </a:rPr>
              <a:t>]</a:t>
            </a:r>
          </a:p>
          <a:p>
            <a:pPr algn="r" defTabSz="2743566"/>
            <a:r>
              <a:rPr lang="en-US" sz="5401" dirty="0" smtClean="0">
                <a:solidFill>
                  <a:srgbClr val="00B456"/>
                </a:solidFill>
              </a:rPr>
              <a:t>Best Paper Award</a:t>
            </a:r>
            <a:endParaRPr lang="en-US" sz="5401" dirty="0">
              <a:solidFill>
                <a:srgbClr val="00B456"/>
              </a:solidFill>
            </a:endParaRPr>
          </a:p>
          <a:p>
            <a:pPr algn="r" defTabSz="2743566"/>
            <a:r>
              <a:rPr lang="en-US" sz="5401" dirty="0">
                <a:solidFill>
                  <a:prstClr val="black"/>
                </a:solidFill>
              </a:rPr>
              <a:t>[Partl, BMC Bioinformatics ‘13]</a:t>
            </a:r>
          </a:p>
        </p:txBody>
      </p:sp>
    </p:spTree>
    <p:extLst>
      <p:ext uri="{BB962C8B-B14F-4D97-AF65-F5344CB8AC3E}">
        <p14:creationId xmlns:p14="http://schemas.microsoft.com/office/powerpoint/2010/main" val="387214737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ieren 5"/>
          <p:cNvGrpSpPr/>
          <p:nvPr/>
        </p:nvGrpSpPr>
        <p:grpSpPr>
          <a:xfrm>
            <a:off x="14018982" y="4818727"/>
            <a:ext cx="10946639" cy="11808982"/>
            <a:chOff x="3504289" y="1204065"/>
            <a:chExt cx="2736304" cy="2951861"/>
          </a:xfrm>
        </p:grpSpPr>
        <p:grpSp>
          <p:nvGrpSpPr>
            <p:cNvPr id="63" name="Gruppieren 62"/>
            <p:cNvGrpSpPr/>
            <p:nvPr/>
          </p:nvGrpSpPr>
          <p:grpSpPr>
            <a:xfrm>
              <a:off x="3504289" y="1204065"/>
              <a:ext cx="2736304" cy="2951861"/>
              <a:chOff x="795111" y="843558"/>
              <a:chExt cx="1872208" cy="3528392"/>
            </a:xfrm>
          </p:grpSpPr>
          <p:sp>
            <p:nvSpPr>
              <p:cNvPr id="64" name="Abgerundetes Rechteck 63"/>
              <p:cNvSpPr/>
              <p:nvPr/>
            </p:nvSpPr>
            <p:spPr>
              <a:xfrm>
                <a:off x="795111" y="843558"/>
                <a:ext cx="1872208" cy="3528392"/>
              </a:xfrm>
              <a:prstGeom prst="roundRect">
                <a:avLst/>
              </a:prstGeom>
              <a:solidFill>
                <a:schemeClr val="bg1">
                  <a:lumMod val="8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endParaRPr lang="en-US" sz="7201" dirty="0">
                  <a:solidFill>
                    <a:prstClr val="white"/>
                  </a:solidFill>
                </a:endParaRPr>
              </a:p>
            </p:txBody>
          </p:sp>
          <p:sp>
            <p:nvSpPr>
              <p:cNvPr id="65" name="Textfeld 64"/>
              <p:cNvSpPr txBox="1"/>
              <p:nvPr/>
            </p:nvSpPr>
            <p:spPr>
              <a:xfrm>
                <a:off x="1348880" y="913820"/>
                <a:ext cx="798777" cy="358683"/>
              </a:xfrm>
              <a:prstGeom prst="rect">
                <a:avLst/>
              </a:prstGeom>
              <a:noFill/>
              <a:ln w="57150">
                <a:noFill/>
              </a:ln>
            </p:spPr>
            <p:txBody>
              <a:bodyPr wrap="none" rtlCol="0">
                <a:spAutoFit/>
              </a:bodyPr>
              <a:lstStyle/>
              <a:p>
                <a:pPr algn="ctr" defTabSz="2743566"/>
                <a:r>
                  <a:rPr lang="en-US" sz="7201" b="1" dirty="0">
                    <a:solidFill>
                      <a:prstClr val="black"/>
                    </a:solidFill>
                  </a:rPr>
                  <a:t>Pathway B</a:t>
                </a:r>
              </a:p>
            </p:txBody>
          </p:sp>
        </p:grpSp>
        <p:grpSp>
          <p:nvGrpSpPr>
            <p:cNvPr id="66" name="Gruppieren 65" descr="Down:  Gruppieren 121"/>
            <p:cNvGrpSpPr/>
            <p:nvPr/>
          </p:nvGrpSpPr>
          <p:grpSpPr>
            <a:xfrm>
              <a:off x="3720554" y="2016966"/>
              <a:ext cx="2314140" cy="1631201"/>
              <a:chOff x="3719907" y="1894001"/>
              <a:chExt cx="2314140" cy="1631201"/>
            </a:xfrm>
          </p:grpSpPr>
          <p:sp>
            <p:nvSpPr>
              <p:cNvPr id="67" name="Abgerundetes Rechteck 66"/>
              <p:cNvSpPr/>
              <p:nvPr/>
            </p:nvSpPr>
            <p:spPr>
              <a:xfrm>
                <a:off x="3727612" y="3237170"/>
                <a:ext cx="576064" cy="288032"/>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7201" dirty="0">
                    <a:solidFill>
                      <a:prstClr val="black"/>
                    </a:solidFill>
                  </a:rPr>
                  <a:t>M</a:t>
                </a:r>
                <a:endParaRPr lang="en-US" sz="7201" i="1" dirty="0">
                  <a:solidFill>
                    <a:prstClr val="black"/>
                  </a:solidFill>
                </a:endParaRPr>
              </a:p>
            </p:txBody>
          </p:sp>
          <p:sp>
            <p:nvSpPr>
              <p:cNvPr id="68" name="Abgerundetes Rechteck 67"/>
              <p:cNvSpPr/>
              <p:nvPr/>
            </p:nvSpPr>
            <p:spPr>
              <a:xfrm>
                <a:off x="4318284" y="1894001"/>
                <a:ext cx="576064" cy="288032"/>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7201" dirty="0">
                    <a:solidFill>
                      <a:prstClr val="black"/>
                    </a:solidFill>
                  </a:rPr>
                  <a:t>G</a:t>
                </a:r>
              </a:p>
            </p:txBody>
          </p:sp>
          <p:sp>
            <p:nvSpPr>
              <p:cNvPr id="69" name="Abgerundetes Rechteck 68"/>
              <p:cNvSpPr/>
              <p:nvPr/>
            </p:nvSpPr>
            <p:spPr>
              <a:xfrm>
                <a:off x="5448505" y="1894001"/>
                <a:ext cx="576064" cy="288032"/>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7201" dirty="0">
                    <a:solidFill>
                      <a:prstClr val="black"/>
                    </a:solidFill>
                  </a:rPr>
                  <a:t>L</a:t>
                </a:r>
              </a:p>
            </p:txBody>
          </p:sp>
          <p:sp>
            <p:nvSpPr>
              <p:cNvPr id="70" name="Abgerundetes Rechteck 69"/>
              <p:cNvSpPr/>
              <p:nvPr/>
            </p:nvSpPr>
            <p:spPr>
              <a:xfrm>
                <a:off x="3719907" y="2496442"/>
                <a:ext cx="576064" cy="288032"/>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7201" dirty="0">
                    <a:solidFill>
                      <a:prstClr val="black"/>
                    </a:solidFill>
                  </a:rPr>
                  <a:t>P</a:t>
                </a:r>
              </a:p>
            </p:txBody>
          </p:sp>
          <p:sp>
            <p:nvSpPr>
              <p:cNvPr id="71" name="Abgerundetes Rechteck 70"/>
              <p:cNvSpPr/>
              <p:nvPr/>
            </p:nvSpPr>
            <p:spPr>
              <a:xfrm>
                <a:off x="4872441" y="2496442"/>
                <a:ext cx="576064" cy="288032"/>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7201" dirty="0">
                    <a:solidFill>
                      <a:prstClr val="black"/>
                    </a:solidFill>
                  </a:rPr>
                  <a:t>N</a:t>
                </a:r>
              </a:p>
            </p:txBody>
          </p:sp>
          <p:sp>
            <p:nvSpPr>
              <p:cNvPr id="72" name="Abgerundetes Rechteck 71"/>
              <p:cNvSpPr/>
              <p:nvPr/>
            </p:nvSpPr>
            <p:spPr>
              <a:xfrm>
                <a:off x="5457983" y="3237169"/>
                <a:ext cx="576064" cy="288032"/>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7201" dirty="0">
                    <a:solidFill>
                      <a:prstClr val="black"/>
                    </a:solidFill>
                  </a:rPr>
                  <a:t>O</a:t>
                </a:r>
              </a:p>
            </p:txBody>
          </p:sp>
          <p:cxnSp>
            <p:nvCxnSpPr>
              <p:cNvPr id="73" name="Gerade Verbindung mit Pfeil 72"/>
              <p:cNvCxnSpPr>
                <a:stCxn id="69" idx="1"/>
                <a:endCxn id="68" idx="3"/>
              </p:cNvCxnSpPr>
              <p:nvPr/>
            </p:nvCxnSpPr>
            <p:spPr>
              <a:xfrm flipH="1">
                <a:off x="4894348" y="2038017"/>
                <a:ext cx="554157" cy="0"/>
              </a:xfrm>
              <a:prstGeom prst="straightConnector1">
                <a:avLst/>
              </a:prstGeom>
              <a:ln w="571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4" name="Gerade Verbindung mit Pfeil 73"/>
              <p:cNvCxnSpPr>
                <a:stCxn id="69" idx="2"/>
                <a:endCxn id="72" idx="0"/>
              </p:cNvCxnSpPr>
              <p:nvPr/>
            </p:nvCxnSpPr>
            <p:spPr>
              <a:xfrm>
                <a:off x="5736537" y="2182033"/>
                <a:ext cx="9478" cy="1055136"/>
              </a:xfrm>
              <a:prstGeom prst="straightConnector1">
                <a:avLst/>
              </a:prstGeom>
              <a:ln w="571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5" name="Gerade Verbindung mit Pfeil 74"/>
              <p:cNvCxnSpPr>
                <a:stCxn id="70" idx="2"/>
                <a:endCxn id="67" idx="0"/>
              </p:cNvCxnSpPr>
              <p:nvPr/>
            </p:nvCxnSpPr>
            <p:spPr>
              <a:xfrm>
                <a:off x="4007939" y="2784474"/>
                <a:ext cx="7705" cy="452696"/>
              </a:xfrm>
              <a:prstGeom prst="straightConnector1">
                <a:avLst/>
              </a:prstGeom>
              <a:ln w="571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6" name="Gewinkelte Verbindung 75"/>
              <p:cNvCxnSpPr>
                <a:stCxn id="72" idx="1"/>
                <a:endCxn id="71" idx="2"/>
              </p:cNvCxnSpPr>
              <p:nvPr/>
            </p:nvCxnSpPr>
            <p:spPr>
              <a:xfrm rot="10800000">
                <a:off x="5160473" y="2784475"/>
                <a:ext cx="297510" cy="596711"/>
              </a:xfrm>
              <a:prstGeom prst="bentConnector2">
                <a:avLst/>
              </a:prstGeom>
              <a:ln w="571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7" name="Gewinkelte Verbindung 76"/>
              <p:cNvCxnSpPr>
                <a:stCxn id="67" idx="3"/>
                <a:endCxn id="71" idx="1"/>
              </p:cNvCxnSpPr>
              <p:nvPr/>
            </p:nvCxnSpPr>
            <p:spPr>
              <a:xfrm flipV="1">
                <a:off x="4303676" y="2640458"/>
                <a:ext cx="568765" cy="740728"/>
              </a:xfrm>
              <a:prstGeom prst="bentConnector3">
                <a:avLst>
                  <a:gd name="adj1" fmla="val 50000"/>
                </a:avLst>
              </a:prstGeom>
              <a:ln w="571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sp>
        <p:nvSpPr>
          <p:cNvPr id="2" name="Titel 1"/>
          <p:cNvSpPr>
            <a:spLocks noGrp="1"/>
          </p:cNvSpPr>
          <p:nvPr>
            <p:ph type="title"/>
          </p:nvPr>
        </p:nvSpPr>
        <p:spPr/>
        <p:txBody>
          <a:bodyPr/>
          <a:lstStyle/>
          <a:p>
            <a:r>
              <a:rPr lang="en-US" noProof="0" dirty="0" smtClean="0"/>
              <a:t>Challenges</a:t>
            </a:r>
            <a:endParaRPr lang="en-US" noProof="0" dirty="0"/>
          </a:p>
        </p:txBody>
      </p:sp>
      <p:grpSp>
        <p:nvGrpSpPr>
          <p:cNvPr id="5" name="Gruppieren 4"/>
          <p:cNvGrpSpPr/>
          <p:nvPr/>
        </p:nvGrpSpPr>
        <p:grpSpPr>
          <a:xfrm>
            <a:off x="842578" y="4789203"/>
            <a:ext cx="12600265" cy="11838506"/>
            <a:chOff x="210617" y="1196685"/>
            <a:chExt cx="3149656" cy="2959241"/>
          </a:xfrm>
        </p:grpSpPr>
        <p:grpSp>
          <p:nvGrpSpPr>
            <p:cNvPr id="188" name="Gruppieren 187"/>
            <p:cNvGrpSpPr/>
            <p:nvPr/>
          </p:nvGrpSpPr>
          <p:grpSpPr>
            <a:xfrm>
              <a:off x="210617" y="1196685"/>
              <a:ext cx="3149656" cy="2959241"/>
              <a:chOff x="795111" y="843558"/>
              <a:chExt cx="1872208" cy="3528392"/>
            </a:xfrm>
          </p:grpSpPr>
          <p:sp>
            <p:nvSpPr>
              <p:cNvPr id="189" name="Abgerundetes Rechteck 188"/>
              <p:cNvSpPr/>
              <p:nvPr/>
            </p:nvSpPr>
            <p:spPr>
              <a:xfrm>
                <a:off x="795111" y="843558"/>
                <a:ext cx="1872208" cy="3528392"/>
              </a:xfrm>
              <a:prstGeom prst="roundRect">
                <a:avLst/>
              </a:prstGeom>
              <a:solidFill>
                <a:schemeClr val="bg1">
                  <a:lumMod val="8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endParaRPr lang="en-US" sz="7201" dirty="0">
                  <a:solidFill>
                    <a:prstClr val="white"/>
                  </a:solidFill>
                </a:endParaRPr>
              </a:p>
            </p:txBody>
          </p:sp>
          <p:sp>
            <p:nvSpPr>
              <p:cNvPr id="190" name="Textfeld 189"/>
              <p:cNvSpPr txBox="1"/>
              <p:nvPr/>
            </p:nvSpPr>
            <p:spPr>
              <a:xfrm>
                <a:off x="1395699" y="913818"/>
                <a:ext cx="705142" cy="357789"/>
              </a:xfrm>
              <a:prstGeom prst="rect">
                <a:avLst/>
              </a:prstGeom>
              <a:noFill/>
              <a:ln w="57150">
                <a:noFill/>
              </a:ln>
            </p:spPr>
            <p:txBody>
              <a:bodyPr wrap="none" rtlCol="0">
                <a:spAutoFit/>
              </a:bodyPr>
              <a:lstStyle/>
              <a:p>
                <a:pPr algn="ctr" defTabSz="2743566"/>
                <a:r>
                  <a:rPr lang="en-US" sz="7201" b="1" dirty="0">
                    <a:solidFill>
                      <a:prstClr val="black"/>
                    </a:solidFill>
                  </a:rPr>
                  <a:t>Pathway A</a:t>
                </a:r>
              </a:p>
            </p:txBody>
          </p:sp>
        </p:grpSp>
        <p:grpSp>
          <p:nvGrpSpPr>
            <p:cNvPr id="191" name="Gruppieren 190" descr="Down:  Gruppieren 107"/>
            <p:cNvGrpSpPr/>
            <p:nvPr/>
          </p:nvGrpSpPr>
          <p:grpSpPr>
            <a:xfrm>
              <a:off x="319526" y="1861805"/>
              <a:ext cx="2903173" cy="1922512"/>
              <a:chOff x="302605" y="1760468"/>
              <a:chExt cx="2903173" cy="1922512"/>
            </a:xfrm>
          </p:grpSpPr>
          <p:sp>
            <p:nvSpPr>
              <p:cNvPr id="192" name="Abgerundetes Rechteck 191"/>
              <p:cNvSpPr/>
              <p:nvPr/>
            </p:nvSpPr>
            <p:spPr>
              <a:xfrm>
                <a:off x="302605" y="2341687"/>
                <a:ext cx="576064" cy="288032"/>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7201" dirty="0">
                    <a:solidFill>
                      <a:prstClr val="black"/>
                    </a:solidFill>
                  </a:rPr>
                  <a:t>A</a:t>
                </a:r>
              </a:p>
            </p:txBody>
          </p:sp>
          <p:sp>
            <p:nvSpPr>
              <p:cNvPr id="193" name="Abgerundetes Rechteck 192"/>
              <p:cNvSpPr/>
              <p:nvPr/>
            </p:nvSpPr>
            <p:spPr>
              <a:xfrm>
                <a:off x="302605" y="3394948"/>
                <a:ext cx="576064" cy="288032"/>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7201" dirty="0">
                    <a:solidFill>
                      <a:prstClr val="black"/>
                    </a:solidFill>
                  </a:rPr>
                  <a:t>F</a:t>
                </a:r>
              </a:p>
            </p:txBody>
          </p:sp>
          <p:sp>
            <p:nvSpPr>
              <p:cNvPr id="194" name="Abgerundetes Rechteck 193"/>
              <p:cNvSpPr/>
              <p:nvPr/>
            </p:nvSpPr>
            <p:spPr>
              <a:xfrm>
                <a:off x="1228229" y="1760468"/>
                <a:ext cx="576064" cy="288032"/>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7201" dirty="0">
                    <a:solidFill>
                      <a:prstClr val="black"/>
                    </a:solidFill>
                  </a:rPr>
                  <a:t>B</a:t>
                </a:r>
              </a:p>
            </p:txBody>
          </p:sp>
          <p:sp>
            <p:nvSpPr>
              <p:cNvPr id="195" name="Abgerundetes Rechteck 194"/>
              <p:cNvSpPr/>
              <p:nvPr/>
            </p:nvSpPr>
            <p:spPr>
              <a:xfrm>
                <a:off x="2629714" y="2604449"/>
                <a:ext cx="576064" cy="288032"/>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7201" dirty="0">
                    <a:solidFill>
                      <a:prstClr val="black"/>
                    </a:solidFill>
                  </a:rPr>
                  <a:t>C</a:t>
                </a:r>
              </a:p>
            </p:txBody>
          </p:sp>
          <p:sp>
            <p:nvSpPr>
              <p:cNvPr id="196" name="Abgerundetes Rechteck 195"/>
              <p:cNvSpPr/>
              <p:nvPr/>
            </p:nvSpPr>
            <p:spPr>
              <a:xfrm>
                <a:off x="1499493" y="2604449"/>
                <a:ext cx="576064" cy="288032"/>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7201" dirty="0">
                    <a:solidFill>
                      <a:prstClr val="black"/>
                    </a:solidFill>
                  </a:rPr>
                  <a:t>E</a:t>
                </a:r>
              </a:p>
            </p:txBody>
          </p:sp>
          <p:sp>
            <p:nvSpPr>
              <p:cNvPr id="197" name="Abgerundetes Rechteck 196"/>
              <p:cNvSpPr/>
              <p:nvPr/>
            </p:nvSpPr>
            <p:spPr>
              <a:xfrm>
                <a:off x="2361358" y="1760468"/>
                <a:ext cx="576064" cy="288032"/>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7201" dirty="0">
                    <a:solidFill>
                      <a:prstClr val="black"/>
                    </a:solidFill>
                  </a:rPr>
                  <a:t>D</a:t>
                </a:r>
              </a:p>
            </p:txBody>
          </p:sp>
          <p:sp>
            <p:nvSpPr>
              <p:cNvPr id="198" name="Abgerundetes Rechteck 197"/>
              <p:cNvSpPr/>
              <p:nvPr/>
            </p:nvSpPr>
            <p:spPr>
              <a:xfrm>
                <a:off x="1499493" y="3363456"/>
                <a:ext cx="576064" cy="288032"/>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7201" dirty="0">
                    <a:solidFill>
                      <a:prstClr val="black"/>
                    </a:solidFill>
                  </a:rPr>
                  <a:t>G</a:t>
                </a:r>
              </a:p>
            </p:txBody>
          </p:sp>
          <p:cxnSp>
            <p:nvCxnSpPr>
              <p:cNvPr id="199" name="Gerade Verbindung mit Pfeil 198"/>
              <p:cNvCxnSpPr>
                <a:stCxn id="192" idx="2"/>
                <a:endCxn id="193" idx="0"/>
              </p:cNvCxnSpPr>
              <p:nvPr/>
            </p:nvCxnSpPr>
            <p:spPr>
              <a:xfrm>
                <a:off x="590637" y="2629719"/>
                <a:ext cx="0" cy="765229"/>
              </a:xfrm>
              <a:prstGeom prst="straightConnector1">
                <a:avLst/>
              </a:prstGeom>
              <a:ln w="571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0" name="Gewinkelte Verbindung 199"/>
              <p:cNvCxnSpPr>
                <a:stCxn id="192" idx="0"/>
                <a:endCxn id="194" idx="1"/>
              </p:cNvCxnSpPr>
              <p:nvPr/>
            </p:nvCxnSpPr>
            <p:spPr>
              <a:xfrm rot="5400000" flipH="1" flipV="1">
                <a:off x="690832" y="1804290"/>
                <a:ext cx="437203" cy="637592"/>
              </a:xfrm>
              <a:prstGeom prst="bentConnector2">
                <a:avLst/>
              </a:prstGeom>
              <a:ln w="571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1" name="Gerade Verbindung mit Pfeil 200"/>
              <p:cNvCxnSpPr>
                <a:stCxn id="196" idx="2"/>
                <a:endCxn id="198" idx="0"/>
              </p:cNvCxnSpPr>
              <p:nvPr/>
            </p:nvCxnSpPr>
            <p:spPr>
              <a:xfrm>
                <a:off x="1787525" y="2892481"/>
                <a:ext cx="0" cy="470975"/>
              </a:xfrm>
              <a:prstGeom prst="straightConnector1">
                <a:avLst/>
              </a:prstGeom>
              <a:ln w="571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2" name="Gerade Verbindung mit Pfeil 201"/>
              <p:cNvCxnSpPr>
                <a:stCxn id="194" idx="3"/>
                <a:endCxn id="197" idx="1"/>
              </p:cNvCxnSpPr>
              <p:nvPr/>
            </p:nvCxnSpPr>
            <p:spPr>
              <a:xfrm>
                <a:off x="1804293" y="1904484"/>
                <a:ext cx="557065" cy="0"/>
              </a:xfrm>
              <a:prstGeom prst="straightConnector1">
                <a:avLst/>
              </a:prstGeom>
              <a:ln w="571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3" name="Gewinkelte Verbindung 202"/>
              <p:cNvCxnSpPr>
                <a:stCxn id="194" idx="2"/>
                <a:endCxn id="196" idx="0"/>
              </p:cNvCxnSpPr>
              <p:nvPr/>
            </p:nvCxnSpPr>
            <p:spPr>
              <a:xfrm rot="16200000" flipH="1">
                <a:off x="1373919" y="2190842"/>
                <a:ext cx="555949" cy="271264"/>
              </a:xfrm>
              <a:prstGeom prst="bentConnector3">
                <a:avLst>
                  <a:gd name="adj1" fmla="val 50000"/>
                </a:avLst>
              </a:prstGeom>
              <a:ln w="571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4" name="Gerade Verbindung mit Pfeil 203"/>
              <p:cNvCxnSpPr>
                <a:stCxn id="195" idx="1"/>
                <a:endCxn id="196" idx="3"/>
              </p:cNvCxnSpPr>
              <p:nvPr/>
            </p:nvCxnSpPr>
            <p:spPr>
              <a:xfrm flipH="1">
                <a:off x="2075557" y="2748465"/>
                <a:ext cx="554157" cy="0"/>
              </a:xfrm>
              <a:prstGeom prst="straightConnector1">
                <a:avLst/>
              </a:prstGeom>
              <a:ln w="571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pic>
        <p:nvPicPr>
          <p:cNvPr id="33" name="Grafik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60860" y="9870834"/>
            <a:ext cx="5660249" cy="2462205"/>
          </a:xfrm>
          <a:prstGeom prst="rect">
            <a:avLst/>
          </a:prstGeom>
        </p:spPr>
      </p:pic>
      <p:sp>
        <p:nvSpPr>
          <p:cNvPr id="4" name="Pfeil nach rechts 3"/>
          <p:cNvSpPr/>
          <p:nvPr/>
        </p:nvSpPr>
        <p:spPr>
          <a:xfrm rot="9688806">
            <a:off x="8388533" y="12351055"/>
            <a:ext cx="9301463" cy="858136"/>
          </a:xfrm>
          <a:prstGeom prst="rightArrow">
            <a:avLst/>
          </a:prstGeom>
          <a:solidFill>
            <a:schemeClr val="accent3"/>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endParaRPr lang="en-US" sz="7201" dirty="0">
              <a:solidFill>
                <a:prstClr val="white"/>
              </a:solidFill>
            </a:endParaRPr>
          </a:p>
        </p:txBody>
      </p:sp>
      <p:sp>
        <p:nvSpPr>
          <p:cNvPr id="61" name="Abgerundetes Rechteck 60"/>
          <p:cNvSpPr/>
          <p:nvPr/>
        </p:nvSpPr>
        <p:spPr>
          <a:xfrm>
            <a:off x="6060856" y="13864137"/>
            <a:ext cx="2304555" cy="1152279"/>
          </a:xfrm>
          <a:prstGeom prst="roundRect">
            <a:avLst/>
          </a:prstGeom>
          <a:solidFill>
            <a:schemeClr val="accent3">
              <a:lumMod val="20000"/>
              <a:lumOff val="80000"/>
            </a:schemeClr>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7201" dirty="0">
                <a:solidFill>
                  <a:srgbClr val="FF6600"/>
                </a:solidFill>
              </a:rPr>
              <a:t>G</a:t>
            </a:r>
          </a:p>
        </p:txBody>
      </p:sp>
      <p:sp>
        <p:nvSpPr>
          <p:cNvPr id="44" name="Abgerundetes Rechteck 43"/>
          <p:cNvSpPr/>
          <p:nvPr/>
        </p:nvSpPr>
        <p:spPr>
          <a:xfrm>
            <a:off x="17275539" y="8067688"/>
            <a:ext cx="2304555" cy="1152279"/>
          </a:xfrm>
          <a:prstGeom prst="roundRect">
            <a:avLst/>
          </a:prstGeom>
          <a:solidFill>
            <a:schemeClr val="accent3">
              <a:lumMod val="20000"/>
              <a:lumOff val="80000"/>
            </a:schemeClr>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7201" dirty="0">
                <a:solidFill>
                  <a:srgbClr val="FF6600"/>
                </a:solidFill>
              </a:rPr>
              <a:t>G</a:t>
            </a:r>
          </a:p>
        </p:txBody>
      </p:sp>
      <p:cxnSp>
        <p:nvCxnSpPr>
          <p:cNvPr id="46" name="Gerade Verbindung 45"/>
          <p:cNvCxnSpPr>
            <a:stCxn id="4" idx="3"/>
          </p:cNvCxnSpPr>
          <p:nvPr/>
        </p:nvCxnSpPr>
        <p:spPr bwMode="auto">
          <a:xfrm flipV="1">
            <a:off x="8629379" y="8458235"/>
            <a:ext cx="8220657" cy="5799118"/>
          </a:xfrm>
          <a:prstGeom prst="line">
            <a:avLst/>
          </a:prstGeom>
          <a:solidFill>
            <a:schemeClr val="accent1"/>
          </a:solidFill>
          <a:ln w="76200" cap="rnd" cmpd="sng" algn="ctr">
            <a:solidFill>
              <a:schemeClr val="accent3"/>
            </a:solidFill>
            <a:prstDash val="solid"/>
            <a:round/>
            <a:headEnd type="arrow" w="med" len="med"/>
            <a:tailEnd type="arrow" w="med" len="med"/>
          </a:ln>
          <a:effectLst/>
        </p:spPr>
      </p:cxnSp>
      <p:sp>
        <p:nvSpPr>
          <p:cNvPr id="47" name="Textfeld 46"/>
          <p:cNvSpPr txBox="1"/>
          <p:nvPr/>
        </p:nvSpPr>
        <p:spPr>
          <a:xfrm>
            <a:off x="26424939" y="8643829"/>
            <a:ext cx="7390165" cy="1200457"/>
          </a:xfrm>
          <a:prstGeom prst="rect">
            <a:avLst/>
          </a:prstGeom>
          <a:noFill/>
        </p:spPr>
        <p:txBody>
          <a:bodyPr wrap="none" rtlCol="0">
            <a:spAutoFit/>
          </a:bodyPr>
          <a:lstStyle/>
          <a:p>
            <a:pPr defTabSz="2743566"/>
            <a:r>
              <a:rPr lang="en-US" sz="7201" dirty="0">
                <a:solidFill>
                  <a:prstClr val="black"/>
                </a:solidFill>
              </a:rPr>
              <a:t>Drug side-effects</a:t>
            </a:r>
          </a:p>
        </p:txBody>
      </p:sp>
      <p:sp>
        <p:nvSpPr>
          <p:cNvPr id="48" name="Textfeld 47"/>
          <p:cNvSpPr txBox="1"/>
          <p:nvPr/>
        </p:nvSpPr>
        <p:spPr>
          <a:xfrm>
            <a:off x="26424938" y="11571010"/>
            <a:ext cx="8050602" cy="1200457"/>
          </a:xfrm>
          <a:prstGeom prst="rect">
            <a:avLst/>
          </a:prstGeom>
          <a:noFill/>
        </p:spPr>
        <p:txBody>
          <a:bodyPr wrap="none" rtlCol="0">
            <a:spAutoFit/>
          </a:bodyPr>
          <a:lstStyle/>
          <a:p>
            <a:pPr defTabSz="2743566"/>
            <a:r>
              <a:rPr lang="en-US" sz="7201" dirty="0">
                <a:solidFill>
                  <a:prstClr val="black"/>
                </a:solidFill>
              </a:rPr>
              <a:t>Drug repositioning</a:t>
            </a:r>
          </a:p>
        </p:txBody>
      </p:sp>
    </p:spTree>
    <p:extLst>
      <p:ext uri="{BB962C8B-B14F-4D97-AF65-F5344CB8AC3E}">
        <p14:creationId xmlns:p14="http://schemas.microsoft.com/office/powerpoint/2010/main" val="2469331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61"/>
                                        </p:tgtEl>
                                        <p:attrNameLst>
                                          <p:attrName>style.visibility</p:attrName>
                                        </p:attrNameLst>
                                      </p:cBhvr>
                                      <p:to>
                                        <p:strVal val="visible"/>
                                      </p:to>
                                    </p:set>
                                    <p:animEffect transition="in" filter="fade">
                                      <p:cBhvr>
                                        <p:cTn id="16" dur="500"/>
                                        <p:tgtEl>
                                          <p:spTgt spid="6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xit" presetSubtype="0" fill="hold" nodeType="withEffect">
                                  <p:stCondLst>
                                    <p:cond delay="0"/>
                                  </p:stCondLst>
                                  <p:childTnLst>
                                    <p:animEffect transition="out" filter="fade">
                                      <p:cBhvr>
                                        <p:cTn id="23" dur="500"/>
                                        <p:tgtEl>
                                          <p:spTgt spid="33"/>
                                        </p:tgtEl>
                                      </p:cBhvr>
                                    </p:animEffect>
                                    <p:set>
                                      <p:cBhvr>
                                        <p:cTn id="24" dur="1" fill="hold">
                                          <p:stCondLst>
                                            <p:cond delay="499"/>
                                          </p:stCondLst>
                                        </p:cTn>
                                        <p:tgtEl>
                                          <p:spTgt spid="33"/>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500"/>
                                        <p:tgtEl>
                                          <p:spTgt spid="44"/>
                                        </p:tgtEl>
                                      </p:cBhvr>
                                    </p:animEffect>
                                  </p:childTnLst>
                                </p:cTn>
                              </p:par>
                              <p:par>
                                <p:cTn id="32" presetID="10" presetClass="entr" presetSubtype="0" fill="hold" nodeType="with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fade">
                                      <p:cBhvr>
                                        <p:cTn id="34" dur="500"/>
                                        <p:tgtEl>
                                          <p:spTgt spid="4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48"/>
                                        </p:tgtEl>
                                        <p:attrNameLst>
                                          <p:attrName>style.visibility</p:attrName>
                                        </p:attrNameLst>
                                      </p:cBhvr>
                                      <p:to>
                                        <p:strVal val="visible"/>
                                      </p:to>
                                    </p:set>
                                    <p:animEffect transition="in" filter="fade">
                                      <p:cBhvr>
                                        <p:cTn id="44"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1" grpId="0" animBg="1"/>
      <p:bldP spid="44" grpId="0" animBg="1"/>
      <p:bldP spid="47" grpId="0"/>
      <p:bldP spid="4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71965" y="4168517"/>
            <a:ext cx="18427271" cy="13965930"/>
          </a:xfrm>
          <a:prstGeom prst="rect">
            <a:avLst/>
          </a:prstGeom>
        </p:spPr>
      </p:pic>
      <p:pic>
        <p:nvPicPr>
          <p:cNvPr id="6" name="Grafi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787" y="3664579"/>
            <a:ext cx="16521630" cy="14973818"/>
          </a:xfrm>
          <a:prstGeom prst="rect">
            <a:avLst/>
          </a:prstGeom>
        </p:spPr>
      </p:pic>
      <p:sp>
        <p:nvSpPr>
          <p:cNvPr id="29" name="Abgerundetes Rechteck 28"/>
          <p:cNvSpPr/>
          <p:nvPr/>
        </p:nvSpPr>
        <p:spPr bwMode="auto">
          <a:xfrm>
            <a:off x="7106105" y="12658194"/>
            <a:ext cx="802746" cy="335324"/>
          </a:xfrm>
          <a:prstGeom prst="roundRect">
            <a:avLst/>
          </a:prstGeom>
          <a:noFill/>
          <a:ln w="101600" cap="flat" cmpd="sng" algn="ctr">
            <a:solidFill>
              <a:schemeClr val="accent3"/>
            </a:solidFill>
            <a:prstDash val="solid"/>
            <a:round/>
            <a:headEnd type="none" w="med" len="med"/>
            <a:tailEnd type="none" w="med" len="med"/>
          </a:ln>
          <a:effectLst/>
        </p:spPr>
        <p:txBody>
          <a:bodyPr vert="horz" wrap="square" lIns="365808" tIns="182904" rIns="365808" bIns="182904" numCol="1" rtlCol="0" anchor="t" anchorCtr="0" compatLnSpc="1">
            <a:prstTxWarp prst="textNoShape">
              <a:avLst/>
            </a:prstTxWarp>
          </a:bodyPr>
          <a:lstStyle/>
          <a:p>
            <a:pPr defTabSz="3657998" fontAlgn="base">
              <a:spcBef>
                <a:spcPct val="0"/>
              </a:spcBef>
              <a:spcAft>
                <a:spcPct val="0"/>
              </a:spcAft>
            </a:pPr>
            <a:endParaRPr lang="en-US" sz="4801" baseline="-25000" dirty="0">
              <a:solidFill>
                <a:srgbClr val="FF0000"/>
              </a:solidFill>
              <a:latin typeface="Arial" charset="0"/>
            </a:endParaRPr>
          </a:p>
        </p:txBody>
      </p:sp>
      <p:sp>
        <p:nvSpPr>
          <p:cNvPr id="30" name="Abgerundetes Rechteck 29"/>
          <p:cNvSpPr/>
          <p:nvPr/>
        </p:nvSpPr>
        <p:spPr bwMode="auto">
          <a:xfrm>
            <a:off x="27083763" y="9502176"/>
            <a:ext cx="886078" cy="335324"/>
          </a:xfrm>
          <a:prstGeom prst="roundRect">
            <a:avLst/>
          </a:prstGeom>
          <a:noFill/>
          <a:ln w="101600" cap="flat" cmpd="sng" algn="ctr">
            <a:solidFill>
              <a:schemeClr val="accent3"/>
            </a:solidFill>
            <a:prstDash val="solid"/>
            <a:round/>
            <a:headEnd type="none" w="med" len="med"/>
            <a:tailEnd type="none" w="med" len="med"/>
          </a:ln>
          <a:effectLst/>
        </p:spPr>
        <p:txBody>
          <a:bodyPr vert="horz" wrap="square" lIns="365808" tIns="182904" rIns="365808" bIns="182904" numCol="1" rtlCol="0" anchor="t" anchorCtr="0" compatLnSpc="1">
            <a:prstTxWarp prst="textNoShape">
              <a:avLst/>
            </a:prstTxWarp>
          </a:bodyPr>
          <a:lstStyle/>
          <a:p>
            <a:pPr defTabSz="3657998" fontAlgn="base">
              <a:spcBef>
                <a:spcPct val="0"/>
              </a:spcBef>
              <a:spcAft>
                <a:spcPct val="0"/>
              </a:spcAft>
            </a:pPr>
            <a:endParaRPr lang="en-US" sz="4801" baseline="-25000" dirty="0">
              <a:solidFill>
                <a:srgbClr val="FF0000"/>
              </a:solidFill>
              <a:latin typeface="Arial" charset="0"/>
            </a:endParaRPr>
          </a:p>
        </p:txBody>
      </p:sp>
      <p:cxnSp>
        <p:nvCxnSpPr>
          <p:cNvPr id="40" name="Gerade Verbindung 39"/>
          <p:cNvCxnSpPr/>
          <p:nvPr/>
        </p:nvCxnSpPr>
        <p:spPr bwMode="auto">
          <a:xfrm flipV="1">
            <a:off x="8201131" y="9669840"/>
            <a:ext cx="18677651" cy="3156018"/>
          </a:xfrm>
          <a:prstGeom prst="line">
            <a:avLst/>
          </a:prstGeom>
          <a:solidFill>
            <a:schemeClr val="accent1"/>
          </a:solidFill>
          <a:ln w="101600" cap="rnd" cmpd="sng" algn="ctr">
            <a:solidFill>
              <a:schemeClr val="accent3"/>
            </a:solidFill>
            <a:prstDash val="solid"/>
            <a:round/>
            <a:headEnd type="arrow" w="med" len="med"/>
            <a:tailEnd type="arrow" w="med" len="med"/>
          </a:ln>
          <a:effectLst/>
        </p:spPr>
      </p:cxnSp>
      <p:sp>
        <p:nvSpPr>
          <p:cNvPr id="25" name="Titel 1"/>
          <p:cNvSpPr>
            <a:spLocks noGrp="1"/>
          </p:cNvSpPr>
          <p:nvPr>
            <p:ph type="title"/>
          </p:nvPr>
        </p:nvSpPr>
        <p:spPr>
          <a:xfrm>
            <a:off x="1829038" y="-52939"/>
            <a:ext cx="32922686" cy="3429446"/>
          </a:xfrm>
        </p:spPr>
        <p:txBody>
          <a:bodyPr/>
          <a:lstStyle/>
          <a:p>
            <a:r>
              <a:rPr lang="en-US" noProof="0" dirty="0" smtClean="0"/>
              <a:t>Challenges</a:t>
            </a:r>
            <a:endParaRPr lang="en-US" noProof="0" dirty="0"/>
          </a:p>
        </p:txBody>
      </p:sp>
      <p:sp>
        <p:nvSpPr>
          <p:cNvPr id="27" name="Rechteck 26"/>
          <p:cNvSpPr/>
          <p:nvPr/>
        </p:nvSpPr>
        <p:spPr bwMode="auto">
          <a:xfrm>
            <a:off x="217742" y="2713318"/>
            <a:ext cx="36145277" cy="16355861"/>
          </a:xfrm>
          <a:prstGeom prst="rect">
            <a:avLst/>
          </a:prstGeom>
          <a:solidFill>
            <a:schemeClr val="bg1">
              <a:alpha val="88000"/>
            </a:schemeClr>
          </a:solidFill>
          <a:ln w="9525" cap="flat" cmpd="sng" algn="ctr">
            <a:noFill/>
            <a:prstDash val="solid"/>
            <a:round/>
            <a:headEnd type="none" w="med" len="med"/>
            <a:tailEnd type="none" w="med" len="med"/>
          </a:ln>
          <a:effectLst/>
        </p:spPr>
        <p:txBody>
          <a:bodyPr vert="horz" wrap="square" lIns="365808" tIns="182904" rIns="365808" bIns="182904" numCol="1" rtlCol="0" anchor="t" anchorCtr="0" compatLnSpc="1">
            <a:prstTxWarp prst="textNoShape">
              <a:avLst/>
            </a:prstTxWarp>
          </a:bodyPr>
          <a:lstStyle/>
          <a:p>
            <a:pPr defTabSz="3657998" fontAlgn="base">
              <a:spcBef>
                <a:spcPct val="0"/>
              </a:spcBef>
              <a:spcAft>
                <a:spcPct val="0"/>
              </a:spcAft>
            </a:pPr>
            <a:endParaRPr lang="en-US" sz="4801" baseline="-25000" dirty="0">
              <a:solidFill>
                <a:prstClr val="black"/>
              </a:solidFill>
              <a:latin typeface="Arial" charset="0"/>
            </a:endParaRPr>
          </a:p>
        </p:txBody>
      </p:sp>
      <p:sp>
        <p:nvSpPr>
          <p:cNvPr id="26" name="Titel 1"/>
          <p:cNvSpPr txBox="1">
            <a:spLocks/>
          </p:cNvSpPr>
          <p:nvPr/>
        </p:nvSpPr>
        <p:spPr>
          <a:xfrm>
            <a:off x="1829038" y="5690623"/>
            <a:ext cx="32922686" cy="9199111"/>
          </a:xfrm>
          <a:prstGeom prst="rect">
            <a:avLst/>
          </a:prstGeom>
          <a:effectLst>
            <a:outerShdw blurRad="50800" dist="38100" dir="2700000" algn="tl" rotWithShape="0">
              <a:prstClr val="black">
                <a:alpha val="40000"/>
              </a:prstClr>
            </a:outerShdw>
          </a:effectLst>
        </p:spPr>
        <p:txBody>
          <a:bodyPr vert="horz" lIns="365808" tIns="182904" rIns="365808" bIns="182904" rtlCol="0" anchor="ctr">
            <a:normAutofit/>
          </a:bodyPr>
          <a:lstStyle>
            <a:lvl1pPr algn="ctr" defTabSz="914400" rtl="0" eaLnBrk="1" latinLnBrk="0" hangingPunct="1">
              <a:spcBef>
                <a:spcPct val="0"/>
              </a:spcBef>
              <a:buNone/>
              <a:defRPr sz="4000" kern="1200">
                <a:solidFill>
                  <a:schemeClr val="tx1"/>
                </a:solidFill>
                <a:latin typeface="Maiandra GD" panose="020E0502030308020204" pitchFamily="34" charset="0"/>
                <a:ea typeface="+mj-ea"/>
                <a:cs typeface="+mj-cs"/>
              </a:defRPr>
            </a:lvl1pPr>
          </a:lstStyle>
          <a:p>
            <a:r>
              <a:rPr lang="en-US" sz="16001" dirty="0">
                <a:solidFill>
                  <a:prstClr val="black"/>
                </a:solidFill>
                <a:latin typeface="Vollkorn Bold" panose="02000503080000020003" pitchFamily="2" charset="0"/>
              </a:rPr>
              <a:t>How to visualize multiple pathways at the same time?</a:t>
            </a:r>
          </a:p>
        </p:txBody>
      </p:sp>
      <p:sp>
        <p:nvSpPr>
          <p:cNvPr id="28" name="Titel 1"/>
          <p:cNvSpPr txBox="1">
            <a:spLocks/>
          </p:cNvSpPr>
          <p:nvPr/>
        </p:nvSpPr>
        <p:spPr>
          <a:xfrm>
            <a:off x="1829038" y="5690623"/>
            <a:ext cx="32922686" cy="9199111"/>
          </a:xfrm>
          <a:prstGeom prst="rect">
            <a:avLst/>
          </a:prstGeom>
          <a:effectLst>
            <a:outerShdw blurRad="50800" dist="38100" dir="2700000" algn="tl" rotWithShape="0">
              <a:prstClr val="black">
                <a:alpha val="40000"/>
              </a:prstClr>
            </a:outerShdw>
          </a:effectLst>
        </p:spPr>
        <p:txBody>
          <a:bodyPr vert="horz" lIns="365808" tIns="182904" rIns="365808" bIns="182904" rtlCol="0" anchor="ctr">
            <a:normAutofit/>
          </a:bodyPr>
          <a:lstStyle>
            <a:lvl1pPr algn="ctr" defTabSz="914400" rtl="0" eaLnBrk="1" latinLnBrk="0" hangingPunct="1">
              <a:spcBef>
                <a:spcPct val="0"/>
              </a:spcBef>
              <a:buNone/>
              <a:defRPr sz="4000" kern="1200">
                <a:solidFill>
                  <a:schemeClr val="tx1"/>
                </a:solidFill>
                <a:latin typeface="Maiandra GD" panose="020E0502030308020204" pitchFamily="34" charset="0"/>
                <a:ea typeface="+mj-ea"/>
                <a:cs typeface="+mj-cs"/>
              </a:defRPr>
            </a:lvl1pPr>
          </a:lstStyle>
          <a:p>
            <a:r>
              <a:rPr lang="en-US" sz="16001" dirty="0">
                <a:solidFill>
                  <a:prstClr val="black"/>
                </a:solidFill>
                <a:latin typeface="Vollkorn Bold" panose="02000503080000020003" pitchFamily="2" charset="0"/>
              </a:rPr>
              <a:t>How to visualize </a:t>
            </a:r>
          </a:p>
          <a:p>
            <a:r>
              <a:rPr lang="en-US" sz="16001" dirty="0">
                <a:solidFill>
                  <a:prstClr val="black"/>
                </a:solidFill>
                <a:latin typeface="Vollkorn Bold" panose="02000503080000020003" pitchFamily="2" charset="0"/>
              </a:rPr>
              <a:t>pathway relationships?</a:t>
            </a:r>
          </a:p>
        </p:txBody>
      </p:sp>
    </p:spTree>
    <p:extLst>
      <p:ext uri="{BB962C8B-B14F-4D97-AF65-F5344CB8AC3E}">
        <p14:creationId xmlns:p14="http://schemas.microsoft.com/office/powerpoint/2010/main" val="547591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p:cTn id="10" dur="500" fill="hold"/>
                                        <p:tgtEl>
                                          <p:spTgt spid="26"/>
                                        </p:tgtEl>
                                        <p:attrNameLst>
                                          <p:attrName>ppt_w</p:attrName>
                                        </p:attrNameLst>
                                      </p:cBhvr>
                                      <p:tavLst>
                                        <p:tav tm="0">
                                          <p:val>
                                            <p:fltVal val="0"/>
                                          </p:val>
                                        </p:tav>
                                        <p:tav tm="100000">
                                          <p:val>
                                            <p:strVal val="#ppt_w"/>
                                          </p:val>
                                        </p:tav>
                                      </p:tavLst>
                                    </p:anim>
                                    <p:anim calcmode="lin" valueType="num">
                                      <p:cBhvr>
                                        <p:cTn id="11" dur="500" fill="hold"/>
                                        <p:tgtEl>
                                          <p:spTgt spid="26"/>
                                        </p:tgtEl>
                                        <p:attrNameLst>
                                          <p:attrName>ppt_h</p:attrName>
                                        </p:attrNameLst>
                                      </p:cBhvr>
                                      <p:tavLst>
                                        <p:tav tm="0">
                                          <p:val>
                                            <p:fltVal val="0"/>
                                          </p:val>
                                        </p:tav>
                                        <p:tav tm="100000">
                                          <p:val>
                                            <p:strVal val="#ppt_h"/>
                                          </p:val>
                                        </p:tav>
                                      </p:tavLst>
                                    </p:anim>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p:cTn id="17" dur="500" fill="hold"/>
                                        <p:tgtEl>
                                          <p:spTgt spid="28"/>
                                        </p:tgtEl>
                                        <p:attrNameLst>
                                          <p:attrName>ppt_w</p:attrName>
                                        </p:attrNameLst>
                                      </p:cBhvr>
                                      <p:tavLst>
                                        <p:tav tm="0">
                                          <p:val>
                                            <p:fltVal val="0"/>
                                          </p:val>
                                        </p:tav>
                                        <p:tav tm="100000">
                                          <p:val>
                                            <p:strVal val="#ppt_w"/>
                                          </p:val>
                                        </p:tav>
                                      </p:tavLst>
                                    </p:anim>
                                    <p:anim calcmode="lin" valueType="num">
                                      <p:cBhvr>
                                        <p:cTn id="18" dur="500" fill="hold"/>
                                        <p:tgtEl>
                                          <p:spTgt spid="28"/>
                                        </p:tgtEl>
                                        <p:attrNameLst>
                                          <p:attrName>ppt_h</p:attrName>
                                        </p:attrNameLst>
                                      </p:cBhvr>
                                      <p:tavLst>
                                        <p:tav tm="0">
                                          <p:val>
                                            <p:fltVal val="0"/>
                                          </p:val>
                                        </p:tav>
                                        <p:tav tm="100000">
                                          <p:val>
                                            <p:strVal val="#ppt_h"/>
                                          </p:val>
                                        </p:tav>
                                      </p:tavLst>
                                    </p:anim>
                                    <p:animEffect transition="in" filter="fade">
                                      <p:cBhvr>
                                        <p:cTn id="19" dur="500"/>
                                        <p:tgtEl>
                                          <p:spTgt spid="28"/>
                                        </p:tgtEl>
                                      </p:cBhvr>
                                    </p:animEffect>
                                  </p:childTnLst>
                                </p:cTn>
                              </p:par>
                              <p:par>
                                <p:cTn id="20" presetID="10" presetClass="exit" presetSubtype="0" fill="hold" grpId="1" nodeType="withEffect">
                                  <p:stCondLst>
                                    <p:cond delay="0"/>
                                  </p:stCondLst>
                                  <p:childTnLst>
                                    <p:animEffect transition="out" filter="fade">
                                      <p:cBhvr>
                                        <p:cTn id="21" dur="500"/>
                                        <p:tgtEl>
                                          <p:spTgt spid="26"/>
                                        </p:tgtEl>
                                      </p:cBhvr>
                                    </p:animEffect>
                                    <p:set>
                                      <p:cBhvr>
                                        <p:cTn id="22"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6" grpId="0"/>
      <p:bldP spid="26" grpId="1"/>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Team</a:t>
            </a:r>
            <a:endParaRPr lang="en-US" dirty="0"/>
          </a:p>
        </p:txBody>
      </p:sp>
      <p:sp>
        <p:nvSpPr>
          <p:cNvPr id="3" name="Content Placeholder 2"/>
          <p:cNvSpPr>
            <a:spLocks noGrp="1"/>
          </p:cNvSpPr>
          <p:nvPr>
            <p:ph idx="1"/>
          </p:nvPr>
        </p:nvSpPr>
        <p:spPr/>
        <p:txBody>
          <a:bodyPr>
            <a:normAutofit/>
          </a:bodyPr>
          <a:lstStyle/>
          <a:p>
            <a:pPr>
              <a:tabLst>
                <a:tab pos="32408371" algn="r"/>
              </a:tabLst>
            </a:pPr>
            <a:r>
              <a:rPr lang="en-US" dirty="0" smtClean="0"/>
              <a:t>Marc Streit	</a:t>
            </a:r>
            <a:r>
              <a:rPr lang="en-US" sz="7201" i="1" dirty="0"/>
              <a:t>Johannes Kepler University Linz, AT</a:t>
            </a:r>
          </a:p>
          <a:p>
            <a:pPr>
              <a:tabLst>
                <a:tab pos="32408371" algn="r"/>
              </a:tabLst>
            </a:pPr>
            <a:r>
              <a:rPr lang="en-US" dirty="0" smtClean="0"/>
              <a:t>Christian Partl 	</a:t>
            </a:r>
            <a:r>
              <a:rPr lang="en-US" sz="7201" i="1" dirty="0"/>
              <a:t>Graz University of Technology, AT</a:t>
            </a:r>
          </a:p>
          <a:p>
            <a:pPr>
              <a:tabLst>
                <a:tab pos="32408371" algn="r"/>
              </a:tabLst>
            </a:pPr>
            <a:r>
              <a:rPr lang="en-US" dirty="0" smtClean="0"/>
              <a:t>Samuel Gratzl	</a:t>
            </a:r>
            <a:r>
              <a:rPr lang="en-US" sz="7201" i="1" dirty="0"/>
              <a:t>Johannes Kepler University Linz, AT</a:t>
            </a:r>
            <a:endParaRPr lang="en-US" i="1" dirty="0" smtClean="0"/>
          </a:p>
          <a:p>
            <a:pPr>
              <a:tabLst>
                <a:tab pos="32408371" algn="r"/>
              </a:tabLst>
            </a:pPr>
            <a:r>
              <a:rPr lang="en-US" dirty="0" smtClean="0"/>
              <a:t>Nils Gehlenborg	</a:t>
            </a:r>
            <a:r>
              <a:rPr lang="en-US" sz="7201" i="1" dirty="0"/>
              <a:t>Harvard Medical School, Boston, USA</a:t>
            </a:r>
          </a:p>
          <a:p>
            <a:pPr>
              <a:tabLst>
                <a:tab pos="32408371" algn="r"/>
              </a:tabLst>
            </a:pPr>
            <a:r>
              <a:rPr lang="en-US" dirty="0" smtClean="0"/>
              <a:t>Dieter Schmalstieg	</a:t>
            </a:r>
            <a:r>
              <a:rPr lang="en-US" sz="7201" i="1" dirty="0"/>
              <a:t>Graz University of Technology, AT</a:t>
            </a:r>
          </a:p>
          <a:p>
            <a:pPr>
              <a:tabLst>
                <a:tab pos="32408371" algn="r"/>
              </a:tabLst>
            </a:pPr>
            <a:r>
              <a:rPr lang="en-US" dirty="0" smtClean="0"/>
              <a:t>Hanspeter Pfister</a:t>
            </a:r>
            <a:r>
              <a:rPr lang="en-US" dirty="0"/>
              <a:t>	</a:t>
            </a:r>
            <a:r>
              <a:rPr lang="en-US" sz="6601" i="1" dirty="0"/>
              <a:t>Harvard University, Cambridge, USA</a:t>
            </a:r>
          </a:p>
          <a:p>
            <a:pPr>
              <a:tabLst>
                <a:tab pos="32408371" algn="r"/>
              </a:tabLst>
            </a:pPr>
            <a:endParaRPr lang="en-US" dirty="0" smtClean="0"/>
          </a:p>
          <a:p>
            <a:pPr>
              <a:tabLst>
                <a:tab pos="32408371" algn="r"/>
              </a:tabLst>
            </a:pP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9259" y="17998371"/>
            <a:ext cx="4820452" cy="2291278"/>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78044" y="18183787"/>
            <a:ext cx="4800349" cy="1828411"/>
          </a:xfrm>
          <a:prstGeom prst="rect">
            <a:avLst/>
          </a:prstGeom>
        </p:spPr>
      </p:pic>
      <p:pic>
        <p:nvPicPr>
          <p:cNvPr id="10"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39845" y="18183783"/>
            <a:ext cx="7435529" cy="1828408"/>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20580" y="17927735"/>
            <a:ext cx="6939717" cy="2291278"/>
          </a:xfrm>
          <a:prstGeom prst="rect">
            <a:avLst/>
          </a:prstGeom>
        </p:spPr>
      </p:pic>
    </p:spTree>
    <p:extLst>
      <p:ext uri="{BB962C8B-B14F-4D97-AF65-F5344CB8AC3E}">
        <p14:creationId xmlns:p14="http://schemas.microsoft.com/office/powerpoint/2010/main" val="68090337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Textfeld 80"/>
          <p:cNvSpPr txBox="1"/>
          <p:nvPr/>
        </p:nvSpPr>
        <p:spPr>
          <a:xfrm>
            <a:off x="17296443" y="17932174"/>
            <a:ext cx="11514691" cy="1200457"/>
          </a:xfrm>
          <a:prstGeom prst="rect">
            <a:avLst/>
          </a:prstGeom>
          <a:noFill/>
          <a:ln w="57150">
            <a:noFill/>
          </a:ln>
        </p:spPr>
        <p:txBody>
          <a:bodyPr wrap="none" rtlCol="0">
            <a:spAutoFit/>
          </a:bodyPr>
          <a:lstStyle/>
          <a:p>
            <a:pPr defTabSz="2743566"/>
            <a:r>
              <a:rPr lang="de-AT" sz="7201" dirty="0">
                <a:solidFill>
                  <a:prstClr val="black"/>
                </a:solidFill>
              </a:rPr>
              <a:t>Experimental </a:t>
            </a:r>
            <a:r>
              <a:rPr lang="de-AT" sz="7201" dirty="0" err="1">
                <a:solidFill>
                  <a:prstClr val="black"/>
                </a:solidFill>
              </a:rPr>
              <a:t>data</a:t>
            </a:r>
            <a:r>
              <a:rPr lang="de-AT" sz="7201" dirty="0">
                <a:solidFill>
                  <a:prstClr val="black"/>
                </a:solidFill>
              </a:rPr>
              <a:t> </a:t>
            </a:r>
            <a:r>
              <a:rPr lang="de-AT" sz="7201" dirty="0" err="1">
                <a:solidFill>
                  <a:prstClr val="black"/>
                </a:solidFill>
              </a:rPr>
              <a:t>analysis</a:t>
            </a:r>
            <a:endParaRPr lang="de-AT" sz="7201" dirty="0">
              <a:solidFill>
                <a:prstClr val="black"/>
              </a:solidFill>
            </a:endParaRPr>
          </a:p>
        </p:txBody>
      </p:sp>
      <p:sp>
        <p:nvSpPr>
          <p:cNvPr id="2" name="Titel 1"/>
          <p:cNvSpPr>
            <a:spLocks noGrp="1"/>
          </p:cNvSpPr>
          <p:nvPr>
            <p:ph type="title"/>
          </p:nvPr>
        </p:nvSpPr>
        <p:spPr/>
        <p:txBody>
          <a:bodyPr/>
          <a:lstStyle/>
          <a:p>
            <a:r>
              <a:rPr lang="en-US" noProof="0" dirty="0"/>
              <a:t>Challenges</a:t>
            </a:r>
          </a:p>
        </p:txBody>
      </p:sp>
      <p:grpSp>
        <p:nvGrpSpPr>
          <p:cNvPr id="5" name="Gruppieren 4"/>
          <p:cNvGrpSpPr/>
          <p:nvPr/>
        </p:nvGrpSpPr>
        <p:grpSpPr>
          <a:xfrm>
            <a:off x="842578" y="4789203"/>
            <a:ext cx="12600265" cy="11838506"/>
            <a:chOff x="210617" y="1196685"/>
            <a:chExt cx="3149656" cy="2959241"/>
          </a:xfrm>
        </p:grpSpPr>
        <p:grpSp>
          <p:nvGrpSpPr>
            <p:cNvPr id="188" name="Gruppieren 187"/>
            <p:cNvGrpSpPr/>
            <p:nvPr/>
          </p:nvGrpSpPr>
          <p:grpSpPr>
            <a:xfrm>
              <a:off x="210617" y="1196685"/>
              <a:ext cx="3149656" cy="2959241"/>
              <a:chOff x="795111" y="843558"/>
              <a:chExt cx="1872208" cy="3528392"/>
            </a:xfrm>
          </p:grpSpPr>
          <p:sp>
            <p:nvSpPr>
              <p:cNvPr id="189" name="Abgerundetes Rechteck 188"/>
              <p:cNvSpPr/>
              <p:nvPr/>
            </p:nvSpPr>
            <p:spPr>
              <a:xfrm>
                <a:off x="795111" y="843558"/>
                <a:ext cx="1872208" cy="3528392"/>
              </a:xfrm>
              <a:prstGeom prst="roundRect">
                <a:avLst/>
              </a:prstGeom>
              <a:solidFill>
                <a:schemeClr val="bg1">
                  <a:lumMod val="8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endParaRPr lang="en-US" sz="7201" dirty="0">
                  <a:solidFill>
                    <a:prstClr val="white"/>
                  </a:solidFill>
                </a:endParaRPr>
              </a:p>
            </p:txBody>
          </p:sp>
          <p:sp>
            <p:nvSpPr>
              <p:cNvPr id="190" name="Textfeld 189"/>
              <p:cNvSpPr txBox="1"/>
              <p:nvPr/>
            </p:nvSpPr>
            <p:spPr>
              <a:xfrm>
                <a:off x="1395699" y="913818"/>
                <a:ext cx="705142" cy="357789"/>
              </a:xfrm>
              <a:prstGeom prst="rect">
                <a:avLst/>
              </a:prstGeom>
              <a:noFill/>
              <a:ln w="57150">
                <a:noFill/>
              </a:ln>
            </p:spPr>
            <p:txBody>
              <a:bodyPr wrap="none" rtlCol="0">
                <a:spAutoFit/>
              </a:bodyPr>
              <a:lstStyle/>
              <a:p>
                <a:pPr algn="ctr" defTabSz="2743566"/>
                <a:r>
                  <a:rPr lang="en-US" sz="7201" b="1" dirty="0">
                    <a:solidFill>
                      <a:prstClr val="black"/>
                    </a:solidFill>
                  </a:rPr>
                  <a:t>Pathway A</a:t>
                </a:r>
              </a:p>
            </p:txBody>
          </p:sp>
        </p:grpSp>
        <p:grpSp>
          <p:nvGrpSpPr>
            <p:cNvPr id="191" name="Gruppieren 190" descr="Down:  Gruppieren 107"/>
            <p:cNvGrpSpPr/>
            <p:nvPr/>
          </p:nvGrpSpPr>
          <p:grpSpPr>
            <a:xfrm>
              <a:off x="319526" y="1861805"/>
              <a:ext cx="2903173" cy="1922512"/>
              <a:chOff x="302605" y="1760468"/>
              <a:chExt cx="2903173" cy="1922512"/>
            </a:xfrm>
          </p:grpSpPr>
          <p:sp>
            <p:nvSpPr>
              <p:cNvPr id="192" name="Abgerundetes Rechteck 191"/>
              <p:cNvSpPr/>
              <p:nvPr/>
            </p:nvSpPr>
            <p:spPr>
              <a:xfrm>
                <a:off x="302605" y="2341687"/>
                <a:ext cx="576064" cy="288032"/>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7201" dirty="0">
                    <a:solidFill>
                      <a:prstClr val="black"/>
                    </a:solidFill>
                  </a:rPr>
                  <a:t>A</a:t>
                </a:r>
              </a:p>
            </p:txBody>
          </p:sp>
          <p:sp>
            <p:nvSpPr>
              <p:cNvPr id="193" name="Abgerundetes Rechteck 192"/>
              <p:cNvSpPr/>
              <p:nvPr/>
            </p:nvSpPr>
            <p:spPr>
              <a:xfrm>
                <a:off x="302605" y="3394948"/>
                <a:ext cx="576064" cy="288032"/>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7201" dirty="0">
                    <a:solidFill>
                      <a:prstClr val="black"/>
                    </a:solidFill>
                  </a:rPr>
                  <a:t>F</a:t>
                </a:r>
              </a:p>
            </p:txBody>
          </p:sp>
          <p:sp>
            <p:nvSpPr>
              <p:cNvPr id="194" name="Abgerundetes Rechteck 193"/>
              <p:cNvSpPr/>
              <p:nvPr/>
            </p:nvSpPr>
            <p:spPr>
              <a:xfrm>
                <a:off x="1228229" y="1760468"/>
                <a:ext cx="576064" cy="288032"/>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7201" dirty="0">
                    <a:solidFill>
                      <a:prstClr val="black"/>
                    </a:solidFill>
                  </a:rPr>
                  <a:t>B</a:t>
                </a:r>
              </a:p>
            </p:txBody>
          </p:sp>
          <p:sp>
            <p:nvSpPr>
              <p:cNvPr id="195" name="Abgerundetes Rechteck 194"/>
              <p:cNvSpPr/>
              <p:nvPr/>
            </p:nvSpPr>
            <p:spPr>
              <a:xfrm>
                <a:off x="2629714" y="2604449"/>
                <a:ext cx="576064" cy="288032"/>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7201" dirty="0">
                    <a:solidFill>
                      <a:prstClr val="black"/>
                    </a:solidFill>
                  </a:rPr>
                  <a:t>C</a:t>
                </a:r>
              </a:p>
            </p:txBody>
          </p:sp>
          <p:sp>
            <p:nvSpPr>
              <p:cNvPr id="196" name="Abgerundetes Rechteck 195"/>
              <p:cNvSpPr/>
              <p:nvPr/>
            </p:nvSpPr>
            <p:spPr>
              <a:xfrm>
                <a:off x="1499493" y="2604449"/>
                <a:ext cx="576064" cy="288032"/>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7201" dirty="0">
                    <a:solidFill>
                      <a:prstClr val="black"/>
                    </a:solidFill>
                  </a:rPr>
                  <a:t>E</a:t>
                </a:r>
              </a:p>
            </p:txBody>
          </p:sp>
          <p:sp>
            <p:nvSpPr>
              <p:cNvPr id="197" name="Abgerundetes Rechteck 196"/>
              <p:cNvSpPr/>
              <p:nvPr/>
            </p:nvSpPr>
            <p:spPr>
              <a:xfrm>
                <a:off x="2361358" y="1760468"/>
                <a:ext cx="576064" cy="288032"/>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7201" dirty="0">
                    <a:solidFill>
                      <a:prstClr val="black"/>
                    </a:solidFill>
                  </a:rPr>
                  <a:t>D</a:t>
                </a:r>
              </a:p>
            </p:txBody>
          </p:sp>
          <p:sp>
            <p:nvSpPr>
              <p:cNvPr id="198" name="Abgerundetes Rechteck 197"/>
              <p:cNvSpPr/>
              <p:nvPr/>
            </p:nvSpPr>
            <p:spPr>
              <a:xfrm>
                <a:off x="1499493" y="3363456"/>
                <a:ext cx="576064" cy="288032"/>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7201" dirty="0">
                    <a:solidFill>
                      <a:prstClr val="black"/>
                    </a:solidFill>
                  </a:rPr>
                  <a:t>G</a:t>
                </a:r>
              </a:p>
            </p:txBody>
          </p:sp>
          <p:cxnSp>
            <p:nvCxnSpPr>
              <p:cNvPr id="199" name="Gerade Verbindung mit Pfeil 198"/>
              <p:cNvCxnSpPr>
                <a:stCxn id="192" idx="2"/>
                <a:endCxn id="193" idx="0"/>
              </p:cNvCxnSpPr>
              <p:nvPr/>
            </p:nvCxnSpPr>
            <p:spPr>
              <a:xfrm>
                <a:off x="590637" y="2629719"/>
                <a:ext cx="0" cy="765229"/>
              </a:xfrm>
              <a:prstGeom prst="straightConnector1">
                <a:avLst/>
              </a:prstGeom>
              <a:ln w="571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0" name="Gewinkelte Verbindung 199"/>
              <p:cNvCxnSpPr>
                <a:stCxn id="192" idx="0"/>
                <a:endCxn id="194" idx="1"/>
              </p:cNvCxnSpPr>
              <p:nvPr/>
            </p:nvCxnSpPr>
            <p:spPr>
              <a:xfrm rot="5400000" flipH="1" flipV="1">
                <a:off x="690832" y="1804290"/>
                <a:ext cx="437203" cy="637592"/>
              </a:xfrm>
              <a:prstGeom prst="bentConnector2">
                <a:avLst/>
              </a:prstGeom>
              <a:ln w="571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1" name="Gerade Verbindung mit Pfeil 200"/>
              <p:cNvCxnSpPr>
                <a:stCxn id="196" idx="2"/>
                <a:endCxn id="198" idx="0"/>
              </p:cNvCxnSpPr>
              <p:nvPr/>
            </p:nvCxnSpPr>
            <p:spPr>
              <a:xfrm>
                <a:off x="1787525" y="2892481"/>
                <a:ext cx="0" cy="470975"/>
              </a:xfrm>
              <a:prstGeom prst="straightConnector1">
                <a:avLst/>
              </a:prstGeom>
              <a:ln w="571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2" name="Gerade Verbindung mit Pfeil 201"/>
              <p:cNvCxnSpPr>
                <a:stCxn id="194" idx="3"/>
                <a:endCxn id="197" idx="1"/>
              </p:cNvCxnSpPr>
              <p:nvPr/>
            </p:nvCxnSpPr>
            <p:spPr>
              <a:xfrm>
                <a:off x="1804293" y="1904484"/>
                <a:ext cx="557065" cy="0"/>
              </a:xfrm>
              <a:prstGeom prst="straightConnector1">
                <a:avLst/>
              </a:prstGeom>
              <a:ln w="571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3" name="Gewinkelte Verbindung 202"/>
              <p:cNvCxnSpPr>
                <a:stCxn id="194" idx="2"/>
                <a:endCxn id="196" idx="0"/>
              </p:cNvCxnSpPr>
              <p:nvPr/>
            </p:nvCxnSpPr>
            <p:spPr>
              <a:xfrm rot="16200000" flipH="1">
                <a:off x="1373919" y="2190842"/>
                <a:ext cx="555949" cy="271264"/>
              </a:xfrm>
              <a:prstGeom prst="bentConnector3">
                <a:avLst>
                  <a:gd name="adj1" fmla="val 50000"/>
                </a:avLst>
              </a:prstGeom>
              <a:ln w="571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4" name="Gerade Verbindung mit Pfeil 203"/>
              <p:cNvCxnSpPr>
                <a:stCxn id="195" idx="1"/>
                <a:endCxn id="196" idx="3"/>
              </p:cNvCxnSpPr>
              <p:nvPr/>
            </p:nvCxnSpPr>
            <p:spPr>
              <a:xfrm flipH="1">
                <a:off x="2075557" y="2748465"/>
                <a:ext cx="554157" cy="0"/>
              </a:xfrm>
              <a:prstGeom prst="straightConnector1">
                <a:avLst/>
              </a:prstGeom>
              <a:ln w="571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grpSp>
        <p:nvGrpSpPr>
          <p:cNvPr id="9" name="Gruppieren 8"/>
          <p:cNvGrpSpPr/>
          <p:nvPr/>
        </p:nvGrpSpPr>
        <p:grpSpPr>
          <a:xfrm>
            <a:off x="17714237" y="4659685"/>
            <a:ext cx="15531138" cy="6050609"/>
            <a:chOff x="3851920" y="1209337"/>
            <a:chExt cx="4455192" cy="1735650"/>
          </a:xfrm>
        </p:grpSpPr>
        <p:sp>
          <p:nvSpPr>
            <p:cNvPr id="8" name="Rechteck 7"/>
            <p:cNvSpPr/>
            <p:nvPr/>
          </p:nvSpPr>
          <p:spPr>
            <a:xfrm>
              <a:off x="3851920" y="1209337"/>
              <a:ext cx="792088" cy="347130"/>
            </a:xfrm>
            <a:prstGeom prst="rect">
              <a:avLst/>
            </a:prstGeom>
            <a:solidFill>
              <a:schemeClr val="accent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5602" dirty="0">
                  <a:solidFill>
                    <a:prstClr val="black"/>
                  </a:solidFill>
                </a:rPr>
                <a:t>Node</a:t>
              </a:r>
              <a:endParaRPr lang="en-US" sz="6400" dirty="0">
                <a:solidFill>
                  <a:prstClr val="black"/>
                </a:solidFill>
              </a:endParaRPr>
            </a:p>
          </p:txBody>
        </p:sp>
        <p:sp>
          <p:nvSpPr>
            <p:cNvPr id="177" name="Rechteck 176"/>
            <p:cNvSpPr/>
            <p:nvPr/>
          </p:nvSpPr>
          <p:spPr>
            <a:xfrm>
              <a:off x="4648200" y="1209337"/>
              <a:ext cx="1075928" cy="347130"/>
            </a:xfrm>
            <a:prstGeom prst="rect">
              <a:avLst/>
            </a:prstGeom>
            <a:solidFill>
              <a:schemeClr val="accent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5602" dirty="0">
                  <a:solidFill>
                    <a:prstClr val="black"/>
                  </a:solidFill>
                </a:rPr>
                <a:t>Sample 1</a:t>
              </a:r>
            </a:p>
          </p:txBody>
        </p:sp>
        <p:sp>
          <p:nvSpPr>
            <p:cNvPr id="178" name="Rechteck 177"/>
            <p:cNvSpPr/>
            <p:nvPr/>
          </p:nvSpPr>
          <p:spPr>
            <a:xfrm>
              <a:off x="5724128" y="1209337"/>
              <a:ext cx="1075928" cy="347130"/>
            </a:xfrm>
            <a:prstGeom prst="rect">
              <a:avLst/>
            </a:prstGeom>
            <a:solidFill>
              <a:schemeClr val="accent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5602" dirty="0">
                  <a:solidFill>
                    <a:prstClr val="black"/>
                  </a:solidFill>
                </a:rPr>
                <a:t>Sample 2</a:t>
              </a:r>
            </a:p>
          </p:txBody>
        </p:sp>
        <p:sp>
          <p:nvSpPr>
            <p:cNvPr id="179" name="Rechteck 178"/>
            <p:cNvSpPr/>
            <p:nvPr/>
          </p:nvSpPr>
          <p:spPr>
            <a:xfrm>
              <a:off x="6800056" y="1209337"/>
              <a:ext cx="1075928" cy="347130"/>
            </a:xfrm>
            <a:prstGeom prst="rect">
              <a:avLst/>
            </a:prstGeom>
            <a:solidFill>
              <a:schemeClr val="accent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5602" dirty="0">
                  <a:solidFill>
                    <a:prstClr val="black"/>
                  </a:solidFill>
                </a:rPr>
                <a:t>Sample 3</a:t>
              </a:r>
            </a:p>
          </p:txBody>
        </p:sp>
        <p:sp>
          <p:nvSpPr>
            <p:cNvPr id="180" name="Rechteck 179"/>
            <p:cNvSpPr/>
            <p:nvPr/>
          </p:nvSpPr>
          <p:spPr>
            <a:xfrm>
              <a:off x="7875984" y="1209337"/>
              <a:ext cx="431128" cy="347130"/>
            </a:xfrm>
            <a:prstGeom prst="rect">
              <a:avLst/>
            </a:prstGeom>
            <a:solidFill>
              <a:schemeClr val="accent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5602" dirty="0">
                  <a:solidFill>
                    <a:prstClr val="black"/>
                  </a:solidFill>
                </a:rPr>
                <a:t>…</a:t>
              </a:r>
            </a:p>
          </p:txBody>
        </p:sp>
        <p:sp>
          <p:nvSpPr>
            <p:cNvPr id="181" name="Rechteck 180"/>
            <p:cNvSpPr/>
            <p:nvPr/>
          </p:nvSpPr>
          <p:spPr>
            <a:xfrm>
              <a:off x="4653900" y="1556467"/>
              <a:ext cx="1075928" cy="34713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5602" dirty="0">
                  <a:solidFill>
                    <a:prstClr val="black"/>
                  </a:solidFill>
                </a:rPr>
                <a:t>0.55</a:t>
              </a:r>
            </a:p>
          </p:txBody>
        </p:sp>
        <p:sp>
          <p:nvSpPr>
            <p:cNvPr id="182" name="Rechteck 181"/>
            <p:cNvSpPr/>
            <p:nvPr/>
          </p:nvSpPr>
          <p:spPr>
            <a:xfrm>
              <a:off x="4653900" y="1903597"/>
              <a:ext cx="1075928" cy="34713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5602" dirty="0">
                  <a:solidFill>
                    <a:prstClr val="black"/>
                  </a:solidFill>
                </a:rPr>
                <a:t>0.12</a:t>
              </a:r>
            </a:p>
          </p:txBody>
        </p:sp>
        <p:sp>
          <p:nvSpPr>
            <p:cNvPr id="183" name="Rechteck 182"/>
            <p:cNvSpPr/>
            <p:nvPr/>
          </p:nvSpPr>
          <p:spPr>
            <a:xfrm>
              <a:off x="4653900" y="2250727"/>
              <a:ext cx="1075928" cy="34713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5602" dirty="0">
                  <a:solidFill>
                    <a:prstClr val="black"/>
                  </a:solidFill>
                </a:rPr>
                <a:t>0.33</a:t>
              </a:r>
            </a:p>
          </p:txBody>
        </p:sp>
        <p:sp>
          <p:nvSpPr>
            <p:cNvPr id="187" name="Rechteck 186"/>
            <p:cNvSpPr/>
            <p:nvPr/>
          </p:nvSpPr>
          <p:spPr>
            <a:xfrm>
              <a:off x="4653900" y="2597857"/>
              <a:ext cx="1075928" cy="34713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5602" dirty="0">
                  <a:solidFill>
                    <a:prstClr val="black"/>
                  </a:solidFill>
                </a:rPr>
                <a:t>…</a:t>
              </a:r>
            </a:p>
          </p:txBody>
        </p:sp>
        <p:sp>
          <p:nvSpPr>
            <p:cNvPr id="205" name="Rechteck 204"/>
            <p:cNvSpPr/>
            <p:nvPr/>
          </p:nvSpPr>
          <p:spPr>
            <a:xfrm>
              <a:off x="5724128" y="1556467"/>
              <a:ext cx="1075928" cy="34713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5602" dirty="0">
                  <a:solidFill>
                    <a:prstClr val="black"/>
                  </a:solidFill>
                </a:rPr>
                <a:t>0.95</a:t>
              </a:r>
            </a:p>
          </p:txBody>
        </p:sp>
        <p:sp>
          <p:nvSpPr>
            <p:cNvPr id="206" name="Rechteck 205"/>
            <p:cNvSpPr/>
            <p:nvPr/>
          </p:nvSpPr>
          <p:spPr>
            <a:xfrm>
              <a:off x="5724128" y="1903597"/>
              <a:ext cx="1075928" cy="34713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5602" dirty="0">
                  <a:solidFill>
                    <a:prstClr val="black"/>
                  </a:solidFill>
                </a:rPr>
                <a:t>0.42</a:t>
              </a:r>
            </a:p>
          </p:txBody>
        </p:sp>
        <p:sp>
          <p:nvSpPr>
            <p:cNvPr id="207" name="Rechteck 206"/>
            <p:cNvSpPr/>
            <p:nvPr/>
          </p:nvSpPr>
          <p:spPr>
            <a:xfrm>
              <a:off x="5724128" y="2250727"/>
              <a:ext cx="1075928" cy="34713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5602" dirty="0">
                  <a:solidFill>
                    <a:prstClr val="black"/>
                  </a:solidFill>
                </a:rPr>
                <a:t>0.65</a:t>
              </a:r>
            </a:p>
          </p:txBody>
        </p:sp>
        <p:sp>
          <p:nvSpPr>
            <p:cNvPr id="208" name="Rechteck 207"/>
            <p:cNvSpPr/>
            <p:nvPr/>
          </p:nvSpPr>
          <p:spPr>
            <a:xfrm>
              <a:off x="5724128" y="2597857"/>
              <a:ext cx="1075928" cy="34713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5602" dirty="0">
                  <a:solidFill>
                    <a:prstClr val="black"/>
                  </a:solidFill>
                </a:rPr>
                <a:t>…</a:t>
              </a:r>
            </a:p>
          </p:txBody>
        </p:sp>
        <p:sp>
          <p:nvSpPr>
            <p:cNvPr id="209" name="Rechteck 208"/>
            <p:cNvSpPr/>
            <p:nvPr/>
          </p:nvSpPr>
          <p:spPr>
            <a:xfrm>
              <a:off x="6800056" y="1556467"/>
              <a:ext cx="1075928" cy="34713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5602" dirty="0">
                  <a:solidFill>
                    <a:prstClr val="black"/>
                  </a:solidFill>
                </a:rPr>
                <a:t>0.83</a:t>
              </a:r>
            </a:p>
          </p:txBody>
        </p:sp>
        <p:sp>
          <p:nvSpPr>
            <p:cNvPr id="210" name="Rechteck 209"/>
            <p:cNvSpPr/>
            <p:nvPr/>
          </p:nvSpPr>
          <p:spPr>
            <a:xfrm>
              <a:off x="6800056" y="1903597"/>
              <a:ext cx="1075928" cy="34713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5602" dirty="0">
                  <a:solidFill>
                    <a:prstClr val="black"/>
                  </a:solidFill>
                </a:rPr>
                <a:t>0.16</a:t>
              </a:r>
            </a:p>
          </p:txBody>
        </p:sp>
        <p:sp>
          <p:nvSpPr>
            <p:cNvPr id="211" name="Rechteck 210"/>
            <p:cNvSpPr/>
            <p:nvPr/>
          </p:nvSpPr>
          <p:spPr>
            <a:xfrm>
              <a:off x="6800056" y="2250727"/>
              <a:ext cx="1075928" cy="34713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5602" dirty="0">
                  <a:solidFill>
                    <a:prstClr val="black"/>
                  </a:solidFill>
                </a:rPr>
                <a:t>0.38</a:t>
              </a:r>
            </a:p>
          </p:txBody>
        </p:sp>
        <p:sp>
          <p:nvSpPr>
            <p:cNvPr id="212" name="Rechteck 211"/>
            <p:cNvSpPr/>
            <p:nvPr/>
          </p:nvSpPr>
          <p:spPr>
            <a:xfrm>
              <a:off x="6800056" y="2597857"/>
              <a:ext cx="1075928" cy="34713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5602" dirty="0">
                  <a:solidFill>
                    <a:prstClr val="black"/>
                  </a:solidFill>
                </a:rPr>
                <a:t>…</a:t>
              </a:r>
            </a:p>
          </p:txBody>
        </p:sp>
        <p:sp>
          <p:nvSpPr>
            <p:cNvPr id="213" name="Rechteck 212"/>
            <p:cNvSpPr/>
            <p:nvPr/>
          </p:nvSpPr>
          <p:spPr>
            <a:xfrm>
              <a:off x="7875984" y="1560669"/>
              <a:ext cx="431128" cy="34713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5602" dirty="0">
                  <a:solidFill>
                    <a:prstClr val="black"/>
                  </a:solidFill>
                </a:rPr>
                <a:t>…</a:t>
              </a:r>
            </a:p>
          </p:txBody>
        </p:sp>
        <p:sp>
          <p:nvSpPr>
            <p:cNvPr id="214" name="Rechteck 213"/>
            <p:cNvSpPr/>
            <p:nvPr/>
          </p:nvSpPr>
          <p:spPr>
            <a:xfrm>
              <a:off x="7875984" y="1907799"/>
              <a:ext cx="431128" cy="34713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5602" dirty="0">
                  <a:solidFill>
                    <a:prstClr val="black"/>
                  </a:solidFill>
                </a:rPr>
                <a:t>…</a:t>
              </a:r>
            </a:p>
          </p:txBody>
        </p:sp>
        <p:sp>
          <p:nvSpPr>
            <p:cNvPr id="215" name="Rechteck 214"/>
            <p:cNvSpPr/>
            <p:nvPr/>
          </p:nvSpPr>
          <p:spPr>
            <a:xfrm>
              <a:off x="7875984" y="2254929"/>
              <a:ext cx="431128" cy="34713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5602" dirty="0">
                  <a:solidFill>
                    <a:prstClr val="black"/>
                  </a:solidFill>
                </a:rPr>
                <a:t>…</a:t>
              </a:r>
            </a:p>
          </p:txBody>
        </p:sp>
        <p:sp>
          <p:nvSpPr>
            <p:cNvPr id="217" name="Rechteck 216"/>
            <p:cNvSpPr/>
            <p:nvPr/>
          </p:nvSpPr>
          <p:spPr>
            <a:xfrm>
              <a:off x="3851920" y="1556467"/>
              <a:ext cx="792088" cy="347130"/>
            </a:xfrm>
            <a:prstGeom prst="rect">
              <a:avLst/>
            </a:prstGeom>
            <a:solidFill>
              <a:schemeClr val="bg2"/>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5602" dirty="0">
                  <a:solidFill>
                    <a:prstClr val="black"/>
                  </a:solidFill>
                </a:rPr>
                <a:t>A</a:t>
              </a:r>
            </a:p>
          </p:txBody>
        </p:sp>
        <p:sp>
          <p:nvSpPr>
            <p:cNvPr id="218" name="Rechteck 217"/>
            <p:cNvSpPr/>
            <p:nvPr/>
          </p:nvSpPr>
          <p:spPr>
            <a:xfrm>
              <a:off x="3851920" y="1903597"/>
              <a:ext cx="792088" cy="347130"/>
            </a:xfrm>
            <a:prstGeom prst="rect">
              <a:avLst/>
            </a:prstGeom>
            <a:solidFill>
              <a:schemeClr val="bg2"/>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5602" dirty="0">
                  <a:solidFill>
                    <a:prstClr val="black"/>
                  </a:solidFill>
                </a:rPr>
                <a:t>B</a:t>
              </a:r>
            </a:p>
          </p:txBody>
        </p:sp>
        <p:sp>
          <p:nvSpPr>
            <p:cNvPr id="219" name="Rechteck 218"/>
            <p:cNvSpPr/>
            <p:nvPr/>
          </p:nvSpPr>
          <p:spPr>
            <a:xfrm>
              <a:off x="3851920" y="2250727"/>
              <a:ext cx="792088" cy="347130"/>
            </a:xfrm>
            <a:prstGeom prst="rect">
              <a:avLst/>
            </a:prstGeom>
            <a:solidFill>
              <a:schemeClr val="bg2"/>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5602" dirty="0">
                  <a:solidFill>
                    <a:prstClr val="black"/>
                  </a:solidFill>
                </a:rPr>
                <a:t>C</a:t>
              </a:r>
            </a:p>
          </p:txBody>
        </p:sp>
        <p:sp>
          <p:nvSpPr>
            <p:cNvPr id="220" name="Rechteck 219"/>
            <p:cNvSpPr/>
            <p:nvPr/>
          </p:nvSpPr>
          <p:spPr>
            <a:xfrm>
              <a:off x="3851920" y="2597857"/>
              <a:ext cx="792088" cy="347130"/>
            </a:xfrm>
            <a:prstGeom prst="rect">
              <a:avLst/>
            </a:prstGeom>
            <a:solidFill>
              <a:schemeClr val="bg2"/>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5602" dirty="0">
                  <a:solidFill>
                    <a:prstClr val="black"/>
                  </a:solidFill>
                </a:rPr>
                <a:t>…</a:t>
              </a:r>
            </a:p>
          </p:txBody>
        </p:sp>
      </p:grpSp>
      <p:grpSp>
        <p:nvGrpSpPr>
          <p:cNvPr id="221" name="Gruppieren 220"/>
          <p:cNvGrpSpPr/>
          <p:nvPr/>
        </p:nvGrpSpPr>
        <p:grpSpPr>
          <a:xfrm>
            <a:off x="17714243" y="11539632"/>
            <a:ext cx="15531138" cy="6050609"/>
            <a:chOff x="3851920" y="1209337"/>
            <a:chExt cx="4455192" cy="1735650"/>
          </a:xfrm>
        </p:grpSpPr>
        <p:sp>
          <p:nvSpPr>
            <p:cNvPr id="222" name="Rechteck 221"/>
            <p:cNvSpPr/>
            <p:nvPr/>
          </p:nvSpPr>
          <p:spPr>
            <a:xfrm>
              <a:off x="3851920" y="1209337"/>
              <a:ext cx="792088" cy="347130"/>
            </a:xfrm>
            <a:prstGeom prst="rect">
              <a:avLst/>
            </a:prstGeom>
            <a:solidFill>
              <a:schemeClr val="accent2"/>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5602" dirty="0">
                  <a:solidFill>
                    <a:prstClr val="black"/>
                  </a:solidFill>
                </a:rPr>
                <a:t>Node</a:t>
              </a:r>
              <a:endParaRPr lang="en-US" sz="6400" dirty="0">
                <a:solidFill>
                  <a:prstClr val="black"/>
                </a:solidFill>
              </a:endParaRPr>
            </a:p>
          </p:txBody>
        </p:sp>
        <p:sp>
          <p:nvSpPr>
            <p:cNvPr id="223" name="Rechteck 222"/>
            <p:cNvSpPr/>
            <p:nvPr/>
          </p:nvSpPr>
          <p:spPr>
            <a:xfrm>
              <a:off x="4648200" y="1209337"/>
              <a:ext cx="1075928" cy="347130"/>
            </a:xfrm>
            <a:prstGeom prst="rect">
              <a:avLst/>
            </a:prstGeom>
            <a:solidFill>
              <a:schemeClr val="accent2"/>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5602" dirty="0">
                  <a:solidFill>
                    <a:prstClr val="black"/>
                  </a:solidFill>
                </a:rPr>
                <a:t>Sample 1</a:t>
              </a:r>
            </a:p>
          </p:txBody>
        </p:sp>
        <p:sp>
          <p:nvSpPr>
            <p:cNvPr id="224" name="Rechteck 223"/>
            <p:cNvSpPr/>
            <p:nvPr/>
          </p:nvSpPr>
          <p:spPr>
            <a:xfrm>
              <a:off x="5724128" y="1209337"/>
              <a:ext cx="1075928" cy="347130"/>
            </a:xfrm>
            <a:prstGeom prst="rect">
              <a:avLst/>
            </a:prstGeom>
            <a:solidFill>
              <a:schemeClr val="accent2"/>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5602" dirty="0">
                  <a:solidFill>
                    <a:prstClr val="black"/>
                  </a:solidFill>
                </a:rPr>
                <a:t>Sample 2</a:t>
              </a:r>
            </a:p>
          </p:txBody>
        </p:sp>
        <p:sp>
          <p:nvSpPr>
            <p:cNvPr id="225" name="Rechteck 224"/>
            <p:cNvSpPr/>
            <p:nvPr/>
          </p:nvSpPr>
          <p:spPr>
            <a:xfrm>
              <a:off x="6800056" y="1209337"/>
              <a:ext cx="1075928" cy="347130"/>
            </a:xfrm>
            <a:prstGeom prst="rect">
              <a:avLst/>
            </a:prstGeom>
            <a:solidFill>
              <a:schemeClr val="accent2"/>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5602" dirty="0">
                  <a:solidFill>
                    <a:prstClr val="black"/>
                  </a:solidFill>
                </a:rPr>
                <a:t>Sample 3</a:t>
              </a:r>
            </a:p>
          </p:txBody>
        </p:sp>
        <p:sp>
          <p:nvSpPr>
            <p:cNvPr id="226" name="Rechteck 225"/>
            <p:cNvSpPr/>
            <p:nvPr/>
          </p:nvSpPr>
          <p:spPr>
            <a:xfrm>
              <a:off x="7875984" y="1209337"/>
              <a:ext cx="431128" cy="347130"/>
            </a:xfrm>
            <a:prstGeom prst="rect">
              <a:avLst/>
            </a:prstGeom>
            <a:solidFill>
              <a:schemeClr val="accent2"/>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5602" dirty="0">
                  <a:solidFill>
                    <a:prstClr val="black"/>
                  </a:solidFill>
                </a:rPr>
                <a:t>…</a:t>
              </a:r>
            </a:p>
          </p:txBody>
        </p:sp>
        <p:sp>
          <p:nvSpPr>
            <p:cNvPr id="227" name="Rechteck 226"/>
            <p:cNvSpPr/>
            <p:nvPr/>
          </p:nvSpPr>
          <p:spPr>
            <a:xfrm>
              <a:off x="4653900" y="1556467"/>
              <a:ext cx="1075928" cy="34713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5602" dirty="0">
                  <a:solidFill>
                    <a:prstClr val="black"/>
                  </a:solidFill>
                </a:rPr>
                <a:t>low</a:t>
              </a:r>
            </a:p>
          </p:txBody>
        </p:sp>
        <p:sp>
          <p:nvSpPr>
            <p:cNvPr id="228" name="Rechteck 227"/>
            <p:cNvSpPr/>
            <p:nvPr/>
          </p:nvSpPr>
          <p:spPr>
            <a:xfrm>
              <a:off x="4653900" y="1903597"/>
              <a:ext cx="1075928" cy="34713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5602" dirty="0">
                  <a:solidFill>
                    <a:prstClr val="black"/>
                  </a:solidFill>
                </a:rPr>
                <a:t>normal</a:t>
              </a:r>
            </a:p>
          </p:txBody>
        </p:sp>
        <p:sp>
          <p:nvSpPr>
            <p:cNvPr id="229" name="Rechteck 228"/>
            <p:cNvSpPr/>
            <p:nvPr/>
          </p:nvSpPr>
          <p:spPr>
            <a:xfrm>
              <a:off x="4653900" y="2250727"/>
              <a:ext cx="1075928" cy="34713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5602" dirty="0">
                  <a:solidFill>
                    <a:prstClr val="black"/>
                  </a:solidFill>
                </a:rPr>
                <a:t>high</a:t>
              </a:r>
            </a:p>
          </p:txBody>
        </p:sp>
        <p:sp>
          <p:nvSpPr>
            <p:cNvPr id="230" name="Rechteck 229"/>
            <p:cNvSpPr/>
            <p:nvPr/>
          </p:nvSpPr>
          <p:spPr>
            <a:xfrm>
              <a:off x="4653900" y="2597857"/>
              <a:ext cx="1075928" cy="34713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5602" dirty="0">
                  <a:solidFill>
                    <a:prstClr val="black"/>
                  </a:solidFill>
                </a:rPr>
                <a:t>…</a:t>
              </a:r>
            </a:p>
          </p:txBody>
        </p:sp>
        <p:sp>
          <p:nvSpPr>
            <p:cNvPr id="231" name="Rechteck 230"/>
            <p:cNvSpPr/>
            <p:nvPr/>
          </p:nvSpPr>
          <p:spPr>
            <a:xfrm>
              <a:off x="5724128" y="1556467"/>
              <a:ext cx="1075928" cy="34713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5602" dirty="0">
                  <a:solidFill>
                    <a:prstClr val="black"/>
                  </a:solidFill>
                </a:rPr>
                <a:t>low</a:t>
              </a:r>
            </a:p>
          </p:txBody>
        </p:sp>
        <p:sp>
          <p:nvSpPr>
            <p:cNvPr id="232" name="Rechteck 231"/>
            <p:cNvSpPr/>
            <p:nvPr/>
          </p:nvSpPr>
          <p:spPr>
            <a:xfrm>
              <a:off x="5724128" y="1903597"/>
              <a:ext cx="1075928" cy="34713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5602" dirty="0">
                  <a:solidFill>
                    <a:prstClr val="black"/>
                  </a:solidFill>
                </a:rPr>
                <a:t>low</a:t>
              </a:r>
            </a:p>
          </p:txBody>
        </p:sp>
        <p:sp>
          <p:nvSpPr>
            <p:cNvPr id="233" name="Rechteck 232"/>
            <p:cNvSpPr/>
            <p:nvPr/>
          </p:nvSpPr>
          <p:spPr>
            <a:xfrm>
              <a:off x="5724128" y="2250727"/>
              <a:ext cx="1075928" cy="34713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5602" dirty="0">
                  <a:solidFill>
                    <a:prstClr val="black"/>
                  </a:solidFill>
                </a:rPr>
                <a:t>very low</a:t>
              </a:r>
            </a:p>
          </p:txBody>
        </p:sp>
        <p:sp>
          <p:nvSpPr>
            <p:cNvPr id="234" name="Rechteck 233"/>
            <p:cNvSpPr/>
            <p:nvPr/>
          </p:nvSpPr>
          <p:spPr>
            <a:xfrm>
              <a:off x="5724128" y="2597857"/>
              <a:ext cx="1075928" cy="34713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5602" dirty="0">
                  <a:solidFill>
                    <a:prstClr val="black"/>
                  </a:solidFill>
                </a:rPr>
                <a:t>…</a:t>
              </a:r>
            </a:p>
          </p:txBody>
        </p:sp>
        <p:sp>
          <p:nvSpPr>
            <p:cNvPr id="235" name="Rechteck 234"/>
            <p:cNvSpPr/>
            <p:nvPr/>
          </p:nvSpPr>
          <p:spPr>
            <a:xfrm>
              <a:off x="6800056" y="1556467"/>
              <a:ext cx="1075928" cy="34713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5602" dirty="0">
                  <a:solidFill>
                    <a:prstClr val="black"/>
                  </a:solidFill>
                </a:rPr>
                <a:t>very high</a:t>
              </a:r>
            </a:p>
          </p:txBody>
        </p:sp>
        <p:sp>
          <p:nvSpPr>
            <p:cNvPr id="236" name="Rechteck 235"/>
            <p:cNvSpPr/>
            <p:nvPr/>
          </p:nvSpPr>
          <p:spPr>
            <a:xfrm>
              <a:off x="6800056" y="1903597"/>
              <a:ext cx="1075928" cy="34713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5602" dirty="0">
                  <a:solidFill>
                    <a:prstClr val="black"/>
                  </a:solidFill>
                </a:rPr>
                <a:t>high</a:t>
              </a:r>
            </a:p>
          </p:txBody>
        </p:sp>
        <p:sp>
          <p:nvSpPr>
            <p:cNvPr id="237" name="Rechteck 236"/>
            <p:cNvSpPr/>
            <p:nvPr/>
          </p:nvSpPr>
          <p:spPr>
            <a:xfrm>
              <a:off x="6800056" y="2250727"/>
              <a:ext cx="1075928" cy="34713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5602" dirty="0">
                  <a:solidFill>
                    <a:prstClr val="black"/>
                  </a:solidFill>
                </a:rPr>
                <a:t>normal</a:t>
              </a:r>
            </a:p>
          </p:txBody>
        </p:sp>
        <p:sp>
          <p:nvSpPr>
            <p:cNvPr id="238" name="Rechteck 237"/>
            <p:cNvSpPr/>
            <p:nvPr/>
          </p:nvSpPr>
          <p:spPr>
            <a:xfrm>
              <a:off x="6800056" y="2597857"/>
              <a:ext cx="1075928" cy="34713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5602" dirty="0">
                  <a:solidFill>
                    <a:prstClr val="black"/>
                  </a:solidFill>
                </a:rPr>
                <a:t>…</a:t>
              </a:r>
            </a:p>
          </p:txBody>
        </p:sp>
        <p:sp>
          <p:nvSpPr>
            <p:cNvPr id="239" name="Rechteck 238"/>
            <p:cNvSpPr/>
            <p:nvPr/>
          </p:nvSpPr>
          <p:spPr>
            <a:xfrm>
              <a:off x="7875984" y="1560669"/>
              <a:ext cx="431128" cy="34713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5602" dirty="0">
                  <a:solidFill>
                    <a:prstClr val="black"/>
                  </a:solidFill>
                </a:rPr>
                <a:t>…</a:t>
              </a:r>
            </a:p>
          </p:txBody>
        </p:sp>
        <p:sp>
          <p:nvSpPr>
            <p:cNvPr id="240" name="Rechteck 239"/>
            <p:cNvSpPr/>
            <p:nvPr/>
          </p:nvSpPr>
          <p:spPr>
            <a:xfrm>
              <a:off x="7875984" y="1907799"/>
              <a:ext cx="431128" cy="34713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5602" dirty="0">
                  <a:solidFill>
                    <a:prstClr val="black"/>
                  </a:solidFill>
                </a:rPr>
                <a:t>…</a:t>
              </a:r>
            </a:p>
          </p:txBody>
        </p:sp>
        <p:sp>
          <p:nvSpPr>
            <p:cNvPr id="241" name="Rechteck 240"/>
            <p:cNvSpPr/>
            <p:nvPr/>
          </p:nvSpPr>
          <p:spPr>
            <a:xfrm>
              <a:off x="7875984" y="2254929"/>
              <a:ext cx="431128" cy="34713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5602" dirty="0">
                  <a:solidFill>
                    <a:prstClr val="black"/>
                  </a:solidFill>
                </a:rPr>
                <a:t>…</a:t>
              </a:r>
            </a:p>
          </p:txBody>
        </p:sp>
        <p:sp>
          <p:nvSpPr>
            <p:cNvPr id="242" name="Rechteck 241"/>
            <p:cNvSpPr/>
            <p:nvPr/>
          </p:nvSpPr>
          <p:spPr>
            <a:xfrm>
              <a:off x="3851920" y="1556467"/>
              <a:ext cx="792088" cy="347130"/>
            </a:xfrm>
            <a:prstGeom prst="rect">
              <a:avLst/>
            </a:prstGeom>
            <a:solidFill>
              <a:schemeClr val="bg2"/>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5602" dirty="0">
                  <a:solidFill>
                    <a:prstClr val="black"/>
                  </a:solidFill>
                </a:rPr>
                <a:t>A</a:t>
              </a:r>
            </a:p>
          </p:txBody>
        </p:sp>
        <p:sp>
          <p:nvSpPr>
            <p:cNvPr id="243" name="Rechteck 242"/>
            <p:cNvSpPr/>
            <p:nvPr/>
          </p:nvSpPr>
          <p:spPr>
            <a:xfrm>
              <a:off x="3851920" y="1903597"/>
              <a:ext cx="792088" cy="347130"/>
            </a:xfrm>
            <a:prstGeom prst="rect">
              <a:avLst/>
            </a:prstGeom>
            <a:solidFill>
              <a:schemeClr val="bg2"/>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5602" dirty="0">
                  <a:solidFill>
                    <a:prstClr val="black"/>
                  </a:solidFill>
                </a:rPr>
                <a:t>B</a:t>
              </a:r>
            </a:p>
          </p:txBody>
        </p:sp>
        <p:sp>
          <p:nvSpPr>
            <p:cNvPr id="244" name="Rechteck 243"/>
            <p:cNvSpPr/>
            <p:nvPr/>
          </p:nvSpPr>
          <p:spPr>
            <a:xfrm>
              <a:off x="3851920" y="2250727"/>
              <a:ext cx="792088" cy="347130"/>
            </a:xfrm>
            <a:prstGeom prst="rect">
              <a:avLst/>
            </a:prstGeom>
            <a:solidFill>
              <a:schemeClr val="bg2"/>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5602" dirty="0">
                  <a:solidFill>
                    <a:prstClr val="black"/>
                  </a:solidFill>
                </a:rPr>
                <a:t>C</a:t>
              </a:r>
            </a:p>
          </p:txBody>
        </p:sp>
        <p:sp>
          <p:nvSpPr>
            <p:cNvPr id="245" name="Rechteck 244"/>
            <p:cNvSpPr/>
            <p:nvPr/>
          </p:nvSpPr>
          <p:spPr>
            <a:xfrm>
              <a:off x="3851920" y="2597857"/>
              <a:ext cx="792088" cy="347130"/>
            </a:xfrm>
            <a:prstGeom prst="rect">
              <a:avLst/>
            </a:prstGeom>
            <a:solidFill>
              <a:schemeClr val="bg2"/>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5602" dirty="0">
                  <a:solidFill>
                    <a:prstClr val="black"/>
                  </a:solidFill>
                </a:rPr>
                <a:t>…</a:t>
              </a:r>
            </a:p>
          </p:txBody>
        </p:sp>
      </p:grpSp>
      <p:sp>
        <p:nvSpPr>
          <p:cNvPr id="246" name="Pfeil nach rechts 245"/>
          <p:cNvSpPr/>
          <p:nvPr/>
        </p:nvSpPr>
        <p:spPr>
          <a:xfrm rot="9146825">
            <a:off x="12983490" y="9335933"/>
            <a:ext cx="4393937" cy="1470848"/>
          </a:xfrm>
          <a:prstGeom prst="rightArrow">
            <a:avLst/>
          </a:prstGeom>
          <a:solidFill>
            <a:schemeClr val="accent3">
              <a:lumMod val="60000"/>
              <a:lumOff val="40000"/>
            </a:schemeClr>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endParaRPr lang="en-US" sz="7201" dirty="0">
              <a:solidFill>
                <a:prstClr val="white"/>
              </a:solidFill>
            </a:endParaRPr>
          </a:p>
        </p:txBody>
      </p:sp>
      <p:sp>
        <p:nvSpPr>
          <p:cNvPr id="247" name="Abgerundetes Rechteck 246"/>
          <p:cNvSpPr/>
          <p:nvPr/>
        </p:nvSpPr>
        <p:spPr>
          <a:xfrm>
            <a:off x="10587921" y="10826391"/>
            <a:ext cx="2304555" cy="1152279"/>
          </a:xfrm>
          <a:prstGeom prst="roundRect">
            <a:avLst/>
          </a:prstGeom>
          <a:solidFill>
            <a:schemeClr val="accent3">
              <a:lumMod val="20000"/>
              <a:lumOff val="80000"/>
            </a:schemeClr>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7201" dirty="0">
                <a:solidFill>
                  <a:srgbClr val="FF6600"/>
                </a:solidFill>
              </a:rPr>
              <a:t>C</a:t>
            </a:r>
          </a:p>
        </p:txBody>
      </p:sp>
      <p:sp>
        <p:nvSpPr>
          <p:cNvPr id="248" name="Abgerundetes Rechteck 247"/>
          <p:cNvSpPr/>
          <p:nvPr/>
        </p:nvSpPr>
        <p:spPr>
          <a:xfrm>
            <a:off x="17714240" y="8304699"/>
            <a:ext cx="15531138" cy="1210118"/>
          </a:xfrm>
          <a:prstGeom prst="round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endParaRPr lang="en-US" sz="7201" dirty="0">
              <a:solidFill>
                <a:srgbClr val="00B050"/>
              </a:solidFill>
            </a:endParaRPr>
          </a:p>
        </p:txBody>
      </p:sp>
      <p:sp>
        <p:nvSpPr>
          <p:cNvPr id="249" name="Abgerundetes Rechteck 248"/>
          <p:cNvSpPr/>
          <p:nvPr/>
        </p:nvSpPr>
        <p:spPr>
          <a:xfrm>
            <a:off x="17717219" y="15184648"/>
            <a:ext cx="15531138" cy="1195473"/>
          </a:xfrm>
          <a:prstGeom prst="round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endParaRPr lang="en-US" sz="7201" dirty="0">
              <a:solidFill>
                <a:srgbClr val="00B050"/>
              </a:solidFill>
            </a:endParaRPr>
          </a:p>
        </p:txBody>
      </p:sp>
      <p:sp>
        <p:nvSpPr>
          <p:cNvPr id="250" name="Pfeil nach rechts 249"/>
          <p:cNvSpPr/>
          <p:nvPr/>
        </p:nvSpPr>
        <p:spPr>
          <a:xfrm rot="13113888">
            <a:off x="12674636" y="13008195"/>
            <a:ext cx="4925450" cy="1470848"/>
          </a:xfrm>
          <a:prstGeom prst="rightArrow">
            <a:avLst/>
          </a:prstGeom>
          <a:solidFill>
            <a:schemeClr val="accent3">
              <a:lumMod val="60000"/>
              <a:lumOff val="40000"/>
            </a:schemeClr>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endParaRPr lang="en-US" sz="7201" dirty="0">
              <a:solidFill>
                <a:prstClr val="white"/>
              </a:solidFill>
            </a:endParaRPr>
          </a:p>
        </p:txBody>
      </p:sp>
      <p:sp>
        <p:nvSpPr>
          <p:cNvPr id="251" name="Rechteck 250"/>
          <p:cNvSpPr/>
          <p:nvPr/>
        </p:nvSpPr>
        <p:spPr bwMode="auto">
          <a:xfrm>
            <a:off x="293613" y="4371750"/>
            <a:ext cx="36145277" cy="15457043"/>
          </a:xfrm>
          <a:prstGeom prst="rect">
            <a:avLst/>
          </a:prstGeom>
          <a:solidFill>
            <a:schemeClr val="bg1">
              <a:alpha val="88000"/>
            </a:schemeClr>
          </a:solidFill>
          <a:ln w="9525" cap="flat" cmpd="sng" algn="ctr">
            <a:noFill/>
            <a:prstDash val="solid"/>
            <a:round/>
            <a:headEnd type="none" w="med" len="med"/>
            <a:tailEnd type="none" w="med" len="med"/>
          </a:ln>
          <a:effectLst/>
        </p:spPr>
        <p:txBody>
          <a:bodyPr vert="horz" wrap="square" lIns="365808" tIns="182904" rIns="365808" bIns="182904" numCol="1" rtlCol="0" anchor="t" anchorCtr="0" compatLnSpc="1">
            <a:prstTxWarp prst="textNoShape">
              <a:avLst/>
            </a:prstTxWarp>
          </a:bodyPr>
          <a:lstStyle/>
          <a:p>
            <a:pPr defTabSz="3657998" fontAlgn="base">
              <a:spcBef>
                <a:spcPct val="0"/>
              </a:spcBef>
              <a:spcAft>
                <a:spcPct val="0"/>
              </a:spcAft>
            </a:pPr>
            <a:endParaRPr lang="en-US" sz="4801" baseline="-25000" dirty="0">
              <a:solidFill>
                <a:prstClr val="black"/>
              </a:solidFill>
              <a:latin typeface="Arial" charset="0"/>
            </a:endParaRPr>
          </a:p>
        </p:txBody>
      </p:sp>
      <p:sp>
        <p:nvSpPr>
          <p:cNvPr id="252" name="Titel 1"/>
          <p:cNvSpPr txBox="1">
            <a:spLocks/>
          </p:cNvSpPr>
          <p:nvPr/>
        </p:nvSpPr>
        <p:spPr>
          <a:xfrm>
            <a:off x="1278271" y="5567420"/>
            <a:ext cx="32922686" cy="9199111"/>
          </a:xfrm>
          <a:prstGeom prst="rect">
            <a:avLst/>
          </a:prstGeom>
          <a:effectLst>
            <a:outerShdw blurRad="50800" dist="38100" dir="2700000" algn="tl" rotWithShape="0">
              <a:prstClr val="black">
                <a:alpha val="40000"/>
              </a:prstClr>
            </a:outerShdw>
          </a:effectLst>
        </p:spPr>
        <p:txBody>
          <a:bodyPr vert="horz" lIns="365808" tIns="182904" rIns="365808" bIns="182904" rtlCol="0" anchor="ctr">
            <a:normAutofit/>
          </a:bodyPr>
          <a:lstStyle>
            <a:lvl1pPr algn="ctr" defTabSz="914400" rtl="0" eaLnBrk="1" latinLnBrk="0" hangingPunct="1">
              <a:spcBef>
                <a:spcPct val="0"/>
              </a:spcBef>
              <a:buNone/>
              <a:defRPr sz="4000" kern="1200">
                <a:solidFill>
                  <a:schemeClr val="tx1"/>
                </a:solidFill>
                <a:latin typeface="Maiandra GD" panose="020E0502030308020204" pitchFamily="34" charset="0"/>
                <a:ea typeface="+mj-ea"/>
                <a:cs typeface="+mj-cs"/>
              </a:defRPr>
            </a:lvl1pPr>
          </a:lstStyle>
          <a:p>
            <a:r>
              <a:rPr lang="en-US" sz="16001" dirty="0">
                <a:solidFill>
                  <a:prstClr val="black"/>
                </a:solidFill>
                <a:latin typeface="Vollkorn Bold" panose="02000503080000020003" pitchFamily="2" charset="0"/>
              </a:rPr>
              <a:t>How to visualize </a:t>
            </a:r>
          </a:p>
          <a:p>
            <a:r>
              <a:rPr lang="en-US" sz="16001" dirty="0">
                <a:solidFill>
                  <a:prstClr val="black"/>
                </a:solidFill>
                <a:latin typeface="Vollkorn Bold" panose="02000503080000020003" pitchFamily="2" charset="0"/>
              </a:rPr>
              <a:t>experimental data on pathways?</a:t>
            </a:r>
          </a:p>
        </p:txBody>
      </p:sp>
    </p:spTree>
    <p:extLst>
      <p:ext uri="{BB962C8B-B14F-4D97-AF65-F5344CB8AC3E}">
        <p14:creationId xmlns:p14="http://schemas.microsoft.com/office/powerpoint/2010/main" val="3973962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221"/>
                                        </p:tgtEl>
                                        <p:attrNameLst>
                                          <p:attrName>style.visibility</p:attrName>
                                        </p:attrNameLst>
                                      </p:cBhvr>
                                      <p:to>
                                        <p:strVal val="visible"/>
                                      </p:to>
                                    </p:set>
                                    <p:animEffect transition="in" filter="fade">
                                      <p:cBhvr>
                                        <p:cTn id="10" dur="500"/>
                                        <p:tgtEl>
                                          <p:spTgt spid="2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1"/>
                                        </p:tgtEl>
                                        <p:attrNameLst>
                                          <p:attrName>style.visibility</p:attrName>
                                        </p:attrNameLst>
                                      </p:cBhvr>
                                      <p:to>
                                        <p:strVal val="visible"/>
                                      </p:to>
                                    </p:set>
                                    <p:animEffect transition="in" filter="fade">
                                      <p:cBhvr>
                                        <p:cTn id="15" dur="500"/>
                                        <p:tgtEl>
                                          <p:spTgt spid="8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48"/>
                                        </p:tgtEl>
                                        <p:attrNameLst>
                                          <p:attrName>style.visibility</p:attrName>
                                        </p:attrNameLst>
                                      </p:cBhvr>
                                      <p:to>
                                        <p:strVal val="visible"/>
                                      </p:to>
                                    </p:set>
                                    <p:animEffect transition="in" filter="fade">
                                      <p:cBhvr>
                                        <p:cTn id="20" dur="500"/>
                                        <p:tgtEl>
                                          <p:spTgt spid="24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49"/>
                                        </p:tgtEl>
                                        <p:attrNameLst>
                                          <p:attrName>style.visibility</p:attrName>
                                        </p:attrNameLst>
                                      </p:cBhvr>
                                      <p:to>
                                        <p:strVal val="visible"/>
                                      </p:to>
                                    </p:set>
                                    <p:animEffect transition="in" filter="fade">
                                      <p:cBhvr>
                                        <p:cTn id="23" dur="500"/>
                                        <p:tgtEl>
                                          <p:spTgt spid="249"/>
                                        </p:tgtEl>
                                      </p:cBhvr>
                                    </p:animEffect>
                                  </p:childTnLst>
                                </p:cTn>
                              </p:par>
                            </p:childTnLst>
                          </p:cTn>
                        </p:par>
                        <p:par>
                          <p:cTn id="24" fill="hold">
                            <p:stCondLst>
                              <p:cond delay="500"/>
                            </p:stCondLst>
                            <p:childTnLst>
                              <p:par>
                                <p:cTn id="25" presetID="22" presetClass="entr" presetSubtype="2" fill="hold" grpId="0" nodeType="afterEffect">
                                  <p:stCondLst>
                                    <p:cond delay="0"/>
                                  </p:stCondLst>
                                  <p:childTnLst>
                                    <p:set>
                                      <p:cBhvr>
                                        <p:cTn id="26" dur="1" fill="hold">
                                          <p:stCondLst>
                                            <p:cond delay="0"/>
                                          </p:stCondLst>
                                        </p:cTn>
                                        <p:tgtEl>
                                          <p:spTgt spid="246"/>
                                        </p:tgtEl>
                                        <p:attrNameLst>
                                          <p:attrName>style.visibility</p:attrName>
                                        </p:attrNameLst>
                                      </p:cBhvr>
                                      <p:to>
                                        <p:strVal val="visible"/>
                                      </p:to>
                                    </p:set>
                                    <p:animEffect transition="in" filter="wipe(right)">
                                      <p:cBhvr>
                                        <p:cTn id="27" dur="500"/>
                                        <p:tgtEl>
                                          <p:spTgt spid="246"/>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250"/>
                                        </p:tgtEl>
                                        <p:attrNameLst>
                                          <p:attrName>style.visibility</p:attrName>
                                        </p:attrNameLst>
                                      </p:cBhvr>
                                      <p:to>
                                        <p:strVal val="visible"/>
                                      </p:to>
                                    </p:set>
                                    <p:animEffect transition="in" filter="wipe(right)">
                                      <p:cBhvr>
                                        <p:cTn id="30" dur="500"/>
                                        <p:tgtEl>
                                          <p:spTgt spid="250"/>
                                        </p:tgtEl>
                                      </p:cBhvr>
                                    </p:animEffect>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247"/>
                                        </p:tgtEl>
                                        <p:attrNameLst>
                                          <p:attrName>style.visibility</p:attrName>
                                        </p:attrNameLst>
                                      </p:cBhvr>
                                      <p:to>
                                        <p:strVal val="visible"/>
                                      </p:to>
                                    </p:set>
                                    <p:animEffect transition="in" filter="fade">
                                      <p:cBhvr>
                                        <p:cTn id="34" dur="500"/>
                                        <p:tgtEl>
                                          <p:spTgt spid="24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51"/>
                                        </p:tgtEl>
                                        <p:attrNameLst>
                                          <p:attrName>style.visibility</p:attrName>
                                        </p:attrNameLst>
                                      </p:cBhvr>
                                      <p:to>
                                        <p:strVal val="visible"/>
                                      </p:to>
                                    </p:set>
                                    <p:animEffect transition="in" filter="fade">
                                      <p:cBhvr>
                                        <p:cTn id="39" dur="500"/>
                                        <p:tgtEl>
                                          <p:spTgt spid="251"/>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52"/>
                                        </p:tgtEl>
                                        <p:attrNameLst>
                                          <p:attrName>style.visibility</p:attrName>
                                        </p:attrNameLst>
                                      </p:cBhvr>
                                      <p:to>
                                        <p:strVal val="visible"/>
                                      </p:to>
                                    </p:set>
                                    <p:anim calcmode="lin" valueType="num">
                                      <p:cBhvr>
                                        <p:cTn id="42" dur="500" fill="hold"/>
                                        <p:tgtEl>
                                          <p:spTgt spid="252"/>
                                        </p:tgtEl>
                                        <p:attrNameLst>
                                          <p:attrName>ppt_w</p:attrName>
                                        </p:attrNameLst>
                                      </p:cBhvr>
                                      <p:tavLst>
                                        <p:tav tm="0">
                                          <p:val>
                                            <p:fltVal val="0"/>
                                          </p:val>
                                        </p:tav>
                                        <p:tav tm="100000">
                                          <p:val>
                                            <p:strVal val="#ppt_w"/>
                                          </p:val>
                                        </p:tav>
                                      </p:tavLst>
                                    </p:anim>
                                    <p:anim calcmode="lin" valueType="num">
                                      <p:cBhvr>
                                        <p:cTn id="43" dur="500" fill="hold"/>
                                        <p:tgtEl>
                                          <p:spTgt spid="252"/>
                                        </p:tgtEl>
                                        <p:attrNameLst>
                                          <p:attrName>ppt_h</p:attrName>
                                        </p:attrNameLst>
                                      </p:cBhvr>
                                      <p:tavLst>
                                        <p:tav tm="0">
                                          <p:val>
                                            <p:fltVal val="0"/>
                                          </p:val>
                                        </p:tav>
                                        <p:tav tm="100000">
                                          <p:val>
                                            <p:strVal val="#ppt_h"/>
                                          </p:val>
                                        </p:tav>
                                      </p:tavLst>
                                    </p:anim>
                                    <p:animEffect transition="in" filter="fade">
                                      <p:cBhvr>
                                        <p:cTn id="44" dur="500"/>
                                        <p:tgtEl>
                                          <p:spTgt spid="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246" grpId="0" animBg="1"/>
      <p:bldP spid="247" grpId="0" animBg="1"/>
      <p:bldP spid="248" grpId="0" animBg="1"/>
      <p:bldP spid="249" grpId="0" animBg="1"/>
      <p:bldP spid="250" grpId="0" animBg="1"/>
      <p:bldP spid="251" grpId="0" animBg="1"/>
      <p:bldP spid="25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itel 1"/>
          <p:cNvSpPr txBox="1">
            <a:spLocks/>
          </p:cNvSpPr>
          <p:nvPr/>
        </p:nvSpPr>
        <p:spPr>
          <a:xfrm>
            <a:off x="1829038" y="1360019"/>
            <a:ext cx="32922686" cy="4608600"/>
          </a:xfrm>
          <a:prstGeom prst="rect">
            <a:avLst/>
          </a:prstGeom>
          <a:effectLst/>
        </p:spPr>
        <p:txBody>
          <a:bodyPr vert="horz" lIns="365808" tIns="182904" rIns="365808" bIns="182904" rtlCol="0" anchor="ctr">
            <a:noAutofit/>
          </a:bodyPr>
          <a:lstStyle>
            <a:lvl1pPr algn="ctr" defTabSz="914400" rtl="0" eaLnBrk="1" latinLnBrk="0" hangingPunct="1">
              <a:spcBef>
                <a:spcPct val="0"/>
              </a:spcBef>
              <a:buNone/>
              <a:defRPr sz="4000" kern="1200">
                <a:solidFill>
                  <a:schemeClr val="tx1"/>
                </a:solidFill>
                <a:latin typeface="Maiandra GD" panose="020E0502030308020204" pitchFamily="34" charset="0"/>
                <a:ea typeface="+mj-ea"/>
                <a:cs typeface="+mj-cs"/>
              </a:defRPr>
            </a:lvl1pPr>
          </a:lstStyle>
          <a:p>
            <a:r>
              <a:rPr lang="en-US" sz="13202" dirty="0">
                <a:solidFill>
                  <a:prstClr val="white"/>
                </a:solidFill>
                <a:latin typeface="Vollkorn Bold" panose="02000503080000020003" pitchFamily="2" charset="0"/>
              </a:rPr>
              <a:t>How to visualize multiple pathways </a:t>
            </a:r>
          </a:p>
          <a:p>
            <a:r>
              <a:rPr lang="en-US" sz="13202" dirty="0">
                <a:solidFill>
                  <a:prstClr val="white"/>
                </a:solidFill>
                <a:latin typeface="Vollkorn Bold" panose="02000503080000020003" pitchFamily="2" charset="0"/>
              </a:rPr>
              <a:t>at the same time?</a:t>
            </a:r>
          </a:p>
        </p:txBody>
      </p:sp>
      <p:sp>
        <p:nvSpPr>
          <p:cNvPr id="10" name="Titel 1"/>
          <p:cNvSpPr txBox="1">
            <a:spLocks/>
          </p:cNvSpPr>
          <p:nvPr/>
        </p:nvSpPr>
        <p:spPr>
          <a:xfrm>
            <a:off x="1829038" y="7553516"/>
            <a:ext cx="32922686" cy="4608600"/>
          </a:xfrm>
          <a:prstGeom prst="rect">
            <a:avLst/>
          </a:prstGeom>
          <a:effectLst/>
        </p:spPr>
        <p:txBody>
          <a:bodyPr vert="horz" lIns="365808" tIns="182904" rIns="365808" bIns="182904" rtlCol="0" anchor="ctr">
            <a:normAutofit/>
          </a:bodyPr>
          <a:lstStyle>
            <a:lvl1pPr algn="ctr" defTabSz="914400" rtl="0" eaLnBrk="1" latinLnBrk="0" hangingPunct="1">
              <a:spcBef>
                <a:spcPct val="0"/>
              </a:spcBef>
              <a:buNone/>
              <a:defRPr sz="4000" kern="1200">
                <a:solidFill>
                  <a:schemeClr val="tx1"/>
                </a:solidFill>
                <a:latin typeface="Maiandra GD" panose="020E0502030308020204" pitchFamily="34" charset="0"/>
                <a:ea typeface="+mj-ea"/>
                <a:cs typeface="+mj-cs"/>
              </a:defRPr>
            </a:lvl1pPr>
          </a:lstStyle>
          <a:p>
            <a:r>
              <a:rPr lang="en-US" sz="13202" dirty="0">
                <a:solidFill>
                  <a:prstClr val="white"/>
                </a:solidFill>
                <a:latin typeface="Vollkorn Bold" panose="02000503080000020003" pitchFamily="2" charset="0"/>
              </a:rPr>
              <a:t>How to visualize </a:t>
            </a:r>
          </a:p>
          <a:p>
            <a:r>
              <a:rPr lang="en-US" sz="13202" dirty="0">
                <a:solidFill>
                  <a:prstClr val="white"/>
                </a:solidFill>
                <a:latin typeface="Vollkorn Bold" panose="02000503080000020003" pitchFamily="2" charset="0"/>
              </a:rPr>
              <a:t>pathway relationships?</a:t>
            </a:r>
          </a:p>
        </p:txBody>
      </p:sp>
      <p:sp>
        <p:nvSpPr>
          <p:cNvPr id="11" name="Titel 1"/>
          <p:cNvSpPr txBox="1">
            <a:spLocks/>
          </p:cNvSpPr>
          <p:nvPr/>
        </p:nvSpPr>
        <p:spPr>
          <a:xfrm>
            <a:off x="1829038" y="13747009"/>
            <a:ext cx="32922686" cy="4608600"/>
          </a:xfrm>
          <a:prstGeom prst="rect">
            <a:avLst/>
          </a:prstGeom>
          <a:effectLst/>
        </p:spPr>
        <p:txBody>
          <a:bodyPr vert="horz" lIns="365808" tIns="182904" rIns="365808" bIns="182904" rtlCol="0" anchor="ctr">
            <a:normAutofit/>
          </a:bodyPr>
          <a:lstStyle>
            <a:lvl1pPr algn="ctr" defTabSz="914400" rtl="0" eaLnBrk="1" latinLnBrk="0" hangingPunct="1">
              <a:spcBef>
                <a:spcPct val="0"/>
              </a:spcBef>
              <a:buNone/>
              <a:defRPr sz="4000" kern="1200">
                <a:solidFill>
                  <a:schemeClr val="tx1"/>
                </a:solidFill>
                <a:latin typeface="Maiandra GD" panose="020E0502030308020204" pitchFamily="34" charset="0"/>
                <a:ea typeface="+mj-ea"/>
                <a:cs typeface="+mj-cs"/>
              </a:defRPr>
            </a:lvl1pPr>
          </a:lstStyle>
          <a:p>
            <a:r>
              <a:rPr lang="en-US" sz="13202" dirty="0">
                <a:solidFill>
                  <a:prstClr val="white"/>
                </a:solidFill>
                <a:latin typeface="Vollkorn Bold" panose="02000503080000020003" pitchFamily="2" charset="0"/>
              </a:rPr>
              <a:t>How to visualize </a:t>
            </a:r>
          </a:p>
          <a:p>
            <a:r>
              <a:rPr lang="en-US" sz="13202" dirty="0">
                <a:solidFill>
                  <a:prstClr val="white"/>
                </a:solidFill>
                <a:latin typeface="Vollkorn Bold" panose="02000503080000020003" pitchFamily="2" charset="0"/>
              </a:rPr>
              <a:t>experimental data on pathways?</a:t>
            </a:r>
          </a:p>
        </p:txBody>
      </p:sp>
      <p:sp>
        <p:nvSpPr>
          <p:cNvPr id="12" name="Titel 1"/>
          <p:cNvSpPr txBox="1">
            <a:spLocks/>
          </p:cNvSpPr>
          <p:nvPr/>
        </p:nvSpPr>
        <p:spPr>
          <a:xfrm>
            <a:off x="1829038" y="1360019"/>
            <a:ext cx="32922686" cy="4608600"/>
          </a:xfrm>
          <a:prstGeom prst="rect">
            <a:avLst/>
          </a:prstGeom>
          <a:effectLst>
            <a:outerShdw blurRad="50800" dist="38100" dir="2700000" algn="tl" rotWithShape="0">
              <a:prstClr val="black">
                <a:alpha val="40000"/>
              </a:prstClr>
            </a:outerShdw>
          </a:effectLst>
        </p:spPr>
        <p:txBody>
          <a:bodyPr vert="horz" lIns="365808" tIns="182904" rIns="365808" bIns="182904" rtlCol="0" anchor="ctr">
            <a:noAutofit/>
          </a:bodyPr>
          <a:lstStyle>
            <a:lvl1pPr algn="ctr" defTabSz="914400" rtl="0" eaLnBrk="1" latinLnBrk="0" hangingPunct="1">
              <a:spcBef>
                <a:spcPct val="0"/>
              </a:spcBef>
              <a:buNone/>
              <a:defRPr sz="4000" kern="1200">
                <a:solidFill>
                  <a:schemeClr val="tx1"/>
                </a:solidFill>
                <a:latin typeface="Maiandra GD" panose="020E0502030308020204" pitchFamily="34" charset="0"/>
                <a:ea typeface="+mj-ea"/>
                <a:cs typeface="+mj-cs"/>
              </a:defRPr>
            </a:lvl1pPr>
          </a:lstStyle>
          <a:p>
            <a:r>
              <a:rPr lang="en-US" sz="13202" dirty="0">
                <a:solidFill>
                  <a:prstClr val="white"/>
                </a:solidFill>
                <a:latin typeface="Vollkorn Bold" panose="02000503080000020003" pitchFamily="2" charset="0"/>
              </a:rPr>
              <a:t>How to visualize multiple pathways </a:t>
            </a:r>
          </a:p>
          <a:p>
            <a:r>
              <a:rPr lang="en-US" sz="13202" dirty="0">
                <a:solidFill>
                  <a:prstClr val="white"/>
                </a:solidFill>
                <a:latin typeface="Vollkorn Bold" panose="02000503080000020003" pitchFamily="2" charset="0"/>
              </a:rPr>
              <a:t>at the same time?</a:t>
            </a:r>
          </a:p>
        </p:txBody>
      </p:sp>
    </p:spTree>
    <p:extLst>
      <p:ext uri="{BB962C8B-B14F-4D97-AF65-F5344CB8AC3E}">
        <p14:creationId xmlns:p14="http://schemas.microsoft.com/office/powerpoint/2010/main" val="3499744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xit" presetSubtype="0" fill="hold" grpId="0"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par>
                          <p:cTn id="11" fill="hold">
                            <p:stCondLst>
                              <p:cond delay="500"/>
                            </p:stCondLst>
                            <p:childTnLst>
                              <p:par>
                                <p:cTn id="12" presetID="42" presetClass="path" presetSubtype="0" accel="50000" decel="50000" fill="hold" grpId="0" nodeType="afterEffect">
                                  <p:stCondLst>
                                    <p:cond delay="0"/>
                                  </p:stCondLst>
                                  <p:childTnLst>
                                    <p:animMotion origin="layout" path="M 0 3.58025E-6 L 0 0.30802 " pathEditMode="relative" rAng="0" ptsTypes="AA">
                                      <p:cBhvr>
                                        <p:cTn id="13" dur="2000" fill="hold"/>
                                        <p:tgtEl>
                                          <p:spTgt spid="12"/>
                                        </p:tgtEl>
                                        <p:attrNameLst>
                                          <p:attrName>ppt_x</p:attrName>
                                          <p:attrName>ppt_y</p:attrName>
                                        </p:attrNameLst>
                                      </p:cBhvr>
                                      <p:rCtr x="0" y="15401"/>
                                    </p:animMotion>
                                  </p:childTnLst>
                                </p:cTn>
                              </p:par>
                              <p:par>
                                <p:cTn id="14" presetID="10" presetClass="exit" presetSubtype="0" fill="hold" grpId="0" nodeType="with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2"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 name="Gruppieren 100"/>
          <p:cNvGrpSpPr/>
          <p:nvPr/>
        </p:nvGrpSpPr>
        <p:grpSpPr>
          <a:xfrm>
            <a:off x="28836284" y="6060586"/>
            <a:ext cx="4512330" cy="8930156"/>
            <a:chOff x="7208132" y="1802522"/>
            <a:chExt cx="1127936" cy="2232248"/>
          </a:xfrm>
        </p:grpSpPr>
        <p:sp>
          <p:nvSpPr>
            <p:cNvPr id="79" name="Abgerundetes Rechteck 78"/>
            <p:cNvSpPr/>
            <p:nvPr/>
          </p:nvSpPr>
          <p:spPr>
            <a:xfrm>
              <a:off x="7208132" y="1802522"/>
              <a:ext cx="1127936" cy="2232248"/>
            </a:xfrm>
            <a:prstGeom prst="roundRect">
              <a:avLst/>
            </a:prstGeom>
            <a:solidFill>
              <a:schemeClr val="bg1">
                <a:lumMod val="8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endParaRPr lang="en-US" sz="7201" dirty="0">
                <a:solidFill>
                  <a:prstClr val="white"/>
                </a:solidFill>
              </a:endParaRPr>
            </a:p>
          </p:txBody>
        </p:sp>
        <p:sp>
          <p:nvSpPr>
            <p:cNvPr id="99" name="Textfeld 98"/>
            <p:cNvSpPr txBox="1"/>
            <p:nvPr/>
          </p:nvSpPr>
          <p:spPr>
            <a:xfrm>
              <a:off x="7421683" y="1818630"/>
              <a:ext cx="636790" cy="300075"/>
            </a:xfrm>
            <a:prstGeom prst="rect">
              <a:avLst/>
            </a:prstGeom>
            <a:noFill/>
            <a:ln w="57150">
              <a:noFill/>
            </a:ln>
          </p:spPr>
          <p:txBody>
            <a:bodyPr wrap="none" rtlCol="0">
              <a:spAutoFit/>
            </a:bodyPr>
            <a:lstStyle/>
            <a:p>
              <a:pPr defTabSz="2743566"/>
              <a:r>
                <a:rPr lang="en-US" sz="7201" b="1" dirty="0">
                  <a:solidFill>
                    <a:prstClr val="black"/>
                  </a:solidFill>
                </a:rPr>
                <a:t>PW B</a:t>
              </a:r>
            </a:p>
          </p:txBody>
        </p:sp>
      </p:grpSp>
      <p:sp>
        <p:nvSpPr>
          <p:cNvPr id="52" name="Abgerundetes Rechteck 51"/>
          <p:cNvSpPr/>
          <p:nvPr/>
        </p:nvSpPr>
        <p:spPr>
          <a:xfrm>
            <a:off x="18002315" y="3412450"/>
            <a:ext cx="7489806" cy="14115407"/>
          </a:xfrm>
          <a:prstGeom prst="roundRect">
            <a:avLst/>
          </a:prstGeom>
          <a:solidFill>
            <a:schemeClr val="bg1">
              <a:lumMod val="8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endParaRPr lang="en-US" sz="7201" dirty="0">
              <a:solidFill>
                <a:prstClr val="white"/>
              </a:solidFill>
            </a:endParaRPr>
          </a:p>
        </p:txBody>
      </p:sp>
      <p:sp>
        <p:nvSpPr>
          <p:cNvPr id="51" name="Abgerundetes Rechteck 50"/>
          <p:cNvSpPr/>
          <p:nvPr/>
        </p:nvSpPr>
        <p:spPr>
          <a:xfrm>
            <a:off x="3180859" y="3376508"/>
            <a:ext cx="7489806" cy="14115407"/>
          </a:xfrm>
          <a:prstGeom prst="roundRect">
            <a:avLst/>
          </a:prstGeom>
          <a:solidFill>
            <a:schemeClr val="bg1">
              <a:lumMod val="8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endParaRPr lang="en-US" sz="7201" dirty="0">
              <a:solidFill>
                <a:prstClr val="white"/>
              </a:solidFill>
            </a:endParaRPr>
          </a:p>
        </p:txBody>
      </p:sp>
      <p:sp>
        <p:nvSpPr>
          <p:cNvPr id="2" name="Titel 1"/>
          <p:cNvSpPr>
            <a:spLocks noGrp="1"/>
          </p:cNvSpPr>
          <p:nvPr>
            <p:ph type="title"/>
          </p:nvPr>
        </p:nvSpPr>
        <p:spPr>
          <a:xfrm>
            <a:off x="2405011" y="330019"/>
            <a:ext cx="32922686" cy="3429446"/>
          </a:xfrm>
        </p:spPr>
        <p:txBody>
          <a:bodyPr/>
          <a:lstStyle/>
          <a:p>
            <a:r>
              <a:rPr lang="en-US" noProof="0" dirty="0" smtClean="0"/>
              <a:t>Contextual Subsets</a:t>
            </a:r>
            <a:endParaRPr lang="en-US" noProof="0" dirty="0"/>
          </a:p>
        </p:txBody>
      </p:sp>
      <p:grpSp>
        <p:nvGrpSpPr>
          <p:cNvPr id="58" name="Gruppieren 57"/>
          <p:cNvGrpSpPr/>
          <p:nvPr/>
        </p:nvGrpSpPr>
        <p:grpSpPr>
          <a:xfrm>
            <a:off x="3808526" y="5783395"/>
            <a:ext cx="6163507" cy="9929844"/>
            <a:chOff x="871217" y="1733233"/>
            <a:chExt cx="1540676" cy="2482138"/>
          </a:xfrm>
        </p:grpSpPr>
        <p:sp>
          <p:nvSpPr>
            <p:cNvPr id="4" name="Rechteck 3"/>
            <p:cNvSpPr/>
            <p:nvPr/>
          </p:nvSpPr>
          <p:spPr>
            <a:xfrm>
              <a:off x="2051853" y="2329048"/>
              <a:ext cx="360040" cy="2880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7201" dirty="0">
                  <a:solidFill>
                    <a:prstClr val="black"/>
                  </a:solidFill>
                </a:rPr>
                <a:t>C</a:t>
              </a:r>
            </a:p>
          </p:txBody>
        </p:sp>
        <p:sp>
          <p:nvSpPr>
            <p:cNvPr id="5" name="Rechteck 4"/>
            <p:cNvSpPr/>
            <p:nvPr/>
          </p:nvSpPr>
          <p:spPr>
            <a:xfrm>
              <a:off x="2051720" y="3097749"/>
              <a:ext cx="360040" cy="2880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7201" dirty="0">
                  <a:solidFill>
                    <a:prstClr val="black"/>
                  </a:solidFill>
                </a:rPr>
                <a:t>D</a:t>
              </a:r>
            </a:p>
          </p:txBody>
        </p:sp>
        <p:sp>
          <p:nvSpPr>
            <p:cNvPr id="6" name="Rechteck 5"/>
            <p:cNvSpPr/>
            <p:nvPr/>
          </p:nvSpPr>
          <p:spPr>
            <a:xfrm>
              <a:off x="871217" y="2309233"/>
              <a:ext cx="360040" cy="2880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7201" dirty="0">
                  <a:solidFill>
                    <a:prstClr val="black"/>
                  </a:solidFill>
                </a:rPr>
                <a:t>B</a:t>
              </a:r>
            </a:p>
          </p:txBody>
        </p:sp>
        <p:sp>
          <p:nvSpPr>
            <p:cNvPr id="7" name="Rechteck 6"/>
            <p:cNvSpPr/>
            <p:nvPr/>
          </p:nvSpPr>
          <p:spPr>
            <a:xfrm>
              <a:off x="1299298" y="3927339"/>
              <a:ext cx="360040" cy="2880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7201" dirty="0">
                  <a:solidFill>
                    <a:prstClr val="black"/>
                  </a:solidFill>
                </a:rPr>
                <a:t>F</a:t>
              </a:r>
            </a:p>
          </p:txBody>
        </p:sp>
        <p:sp>
          <p:nvSpPr>
            <p:cNvPr id="8" name="Rechteck 7"/>
            <p:cNvSpPr/>
            <p:nvPr/>
          </p:nvSpPr>
          <p:spPr>
            <a:xfrm>
              <a:off x="1299299" y="3091780"/>
              <a:ext cx="360040" cy="2880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7201" dirty="0" smtClean="0">
                  <a:solidFill>
                    <a:prstClr val="black"/>
                  </a:solidFill>
                </a:rPr>
                <a:t>R</a:t>
              </a:r>
              <a:endParaRPr lang="en-US" sz="7201" dirty="0">
                <a:solidFill>
                  <a:prstClr val="black"/>
                </a:solidFill>
              </a:endParaRPr>
            </a:p>
          </p:txBody>
        </p:sp>
        <p:sp>
          <p:nvSpPr>
            <p:cNvPr id="9" name="Rechteck 8"/>
            <p:cNvSpPr/>
            <p:nvPr/>
          </p:nvSpPr>
          <p:spPr>
            <a:xfrm>
              <a:off x="1538631" y="1733233"/>
              <a:ext cx="360040" cy="2880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7201" dirty="0">
                  <a:solidFill>
                    <a:prstClr val="black"/>
                  </a:solidFill>
                </a:rPr>
                <a:t>A</a:t>
              </a:r>
            </a:p>
          </p:txBody>
        </p:sp>
        <p:cxnSp>
          <p:nvCxnSpPr>
            <p:cNvPr id="25" name="Gewinkelte Verbindung 24"/>
            <p:cNvCxnSpPr>
              <a:stCxn id="9" idx="1"/>
              <a:endCxn id="6" idx="0"/>
            </p:cNvCxnSpPr>
            <p:nvPr/>
          </p:nvCxnSpPr>
          <p:spPr>
            <a:xfrm rot="10800000" flipV="1">
              <a:off x="1051237" y="1877249"/>
              <a:ext cx="487394" cy="431984"/>
            </a:xfrm>
            <a:prstGeom prst="bentConnector2">
              <a:avLst/>
            </a:prstGeom>
            <a:ln w="571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7" name="Gewinkelte Verbindung 26"/>
            <p:cNvCxnSpPr>
              <a:stCxn id="6" idx="2"/>
              <a:endCxn id="8" idx="1"/>
            </p:cNvCxnSpPr>
            <p:nvPr/>
          </p:nvCxnSpPr>
          <p:spPr>
            <a:xfrm rot="16200000" flipH="1">
              <a:off x="856003" y="2792499"/>
              <a:ext cx="638531" cy="248062"/>
            </a:xfrm>
            <a:prstGeom prst="bentConnector2">
              <a:avLst/>
            </a:prstGeom>
            <a:ln w="571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 name="Gewinkelte Verbindung 29"/>
            <p:cNvCxnSpPr>
              <a:stCxn id="8" idx="2"/>
              <a:endCxn id="7" idx="0"/>
            </p:cNvCxnSpPr>
            <p:nvPr/>
          </p:nvCxnSpPr>
          <p:spPr>
            <a:xfrm rot="5400000">
              <a:off x="1205556" y="3653575"/>
              <a:ext cx="547527" cy="1"/>
            </a:xfrm>
            <a:prstGeom prst="bentConnector3">
              <a:avLst>
                <a:gd name="adj1" fmla="val 50000"/>
              </a:avLst>
            </a:prstGeom>
            <a:ln w="571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5" name="Gewinkelte Verbindung 34"/>
            <p:cNvCxnSpPr>
              <a:stCxn id="9" idx="3"/>
              <a:endCxn id="4" idx="0"/>
            </p:cNvCxnSpPr>
            <p:nvPr/>
          </p:nvCxnSpPr>
          <p:spPr>
            <a:xfrm>
              <a:off x="1898671" y="1877249"/>
              <a:ext cx="333202" cy="451799"/>
            </a:xfrm>
            <a:prstGeom prst="bentConnector2">
              <a:avLst/>
            </a:prstGeom>
            <a:ln w="571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8" name="Gewinkelte Verbindung 37"/>
            <p:cNvCxnSpPr>
              <a:stCxn id="4" idx="2"/>
              <a:endCxn id="5" idx="0"/>
            </p:cNvCxnSpPr>
            <p:nvPr/>
          </p:nvCxnSpPr>
          <p:spPr>
            <a:xfrm rot="5400000">
              <a:off x="1991473" y="2857348"/>
              <a:ext cx="480669" cy="133"/>
            </a:xfrm>
            <a:prstGeom prst="bentConnector3">
              <a:avLst>
                <a:gd name="adj1" fmla="val 50000"/>
              </a:avLst>
            </a:prstGeom>
            <a:ln w="571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59" name="Gruppieren 58"/>
          <p:cNvGrpSpPr/>
          <p:nvPr/>
        </p:nvGrpSpPr>
        <p:grpSpPr>
          <a:xfrm>
            <a:off x="18866523" y="5783398"/>
            <a:ext cx="5735430" cy="9692033"/>
            <a:chOff x="4763641" y="1733233"/>
            <a:chExt cx="1433671" cy="2422693"/>
          </a:xfrm>
        </p:grpSpPr>
        <p:sp>
          <p:nvSpPr>
            <p:cNvPr id="10" name="Rechteck 9"/>
            <p:cNvSpPr/>
            <p:nvPr/>
          </p:nvSpPr>
          <p:spPr>
            <a:xfrm>
              <a:off x="5292080" y="3020774"/>
              <a:ext cx="360040" cy="2880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7201" dirty="0">
                  <a:solidFill>
                    <a:prstClr val="black"/>
                  </a:solidFill>
                </a:rPr>
                <a:t>H</a:t>
              </a:r>
            </a:p>
          </p:txBody>
        </p:sp>
        <p:sp>
          <p:nvSpPr>
            <p:cNvPr id="11" name="Rechteck 10"/>
            <p:cNvSpPr/>
            <p:nvPr/>
          </p:nvSpPr>
          <p:spPr>
            <a:xfrm>
              <a:off x="5836776" y="3867894"/>
              <a:ext cx="360040" cy="2880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7201" dirty="0">
                  <a:solidFill>
                    <a:prstClr val="black"/>
                  </a:solidFill>
                </a:rPr>
                <a:t>I</a:t>
              </a:r>
            </a:p>
          </p:txBody>
        </p:sp>
        <p:sp>
          <p:nvSpPr>
            <p:cNvPr id="12" name="Rechteck 11"/>
            <p:cNvSpPr/>
            <p:nvPr/>
          </p:nvSpPr>
          <p:spPr>
            <a:xfrm>
              <a:off x="5210444" y="1733233"/>
              <a:ext cx="360040" cy="2880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7201" dirty="0">
                  <a:solidFill>
                    <a:prstClr val="black"/>
                  </a:solidFill>
                </a:rPr>
                <a:t>G</a:t>
              </a:r>
            </a:p>
          </p:txBody>
        </p:sp>
        <p:sp>
          <p:nvSpPr>
            <p:cNvPr id="13" name="Rechteck 12"/>
            <p:cNvSpPr/>
            <p:nvPr/>
          </p:nvSpPr>
          <p:spPr>
            <a:xfrm>
              <a:off x="4764529" y="3867894"/>
              <a:ext cx="360040" cy="2880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7201" dirty="0">
                  <a:solidFill>
                    <a:prstClr val="black"/>
                  </a:solidFill>
                </a:rPr>
                <a:t>J</a:t>
              </a:r>
            </a:p>
          </p:txBody>
        </p:sp>
        <p:sp>
          <p:nvSpPr>
            <p:cNvPr id="14" name="Rechteck 13"/>
            <p:cNvSpPr/>
            <p:nvPr/>
          </p:nvSpPr>
          <p:spPr>
            <a:xfrm>
              <a:off x="4763641" y="2477834"/>
              <a:ext cx="360040" cy="2880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7201" dirty="0">
                  <a:solidFill>
                    <a:prstClr val="black"/>
                  </a:solidFill>
                </a:rPr>
                <a:t>E</a:t>
              </a:r>
            </a:p>
          </p:txBody>
        </p:sp>
        <p:sp>
          <p:nvSpPr>
            <p:cNvPr id="15" name="Rechteck 14"/>
            <p:cNvSpPr/>
            <p:nvPr/>
          </p:nvSpPr>
          <p:spPr>
            <a:xfrm>
              <a:off x="5837272" y="2310186"/>
              <a:ext cx="360040" cy="2880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7201" dirty="0">
                  <a:solidFill>
                    <a:prstClr val="black"/>
                  </a:solidFill>
                </a:rPr>
                <a:t>A</a:t>
              </a:r>
            </a:p>
          </p:txBody>
        </p:sp>
        <p:cxnSp>
          <p:nvCxnSpPr>
            <p:cNvPr id="31" name="Gewinkelte Verbindung 30"/>
            <p:cNvCxnSpPr>
              <a:stCxn id="14" idx="3"/>
              <a:endCxn id="10" idx="0"/>
            </p:cNvCxnSpPr>
            <p:nvPr/>
          </p:nvCxnSpPr>
          <p:spPr>
            <a:xfrm>
              <a:off x="5123681" y="2621850"/>
              <a:ext cx="348419" cy="398924"/>
            </a:xfrm>
            <a:prstGeom prst="bentConnector2">
              <a:avLst/>
            </a:prstGeom>
            <a:ln w="571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4" name="Gewinkelte Verbindung 33"/>
            <p:cNvCxnSpPr>
              <a:stCxn id="12" idx="3"/>
              <a:endCxn id="15" idx="0"/>
            </p:cNvCxnSpPr>
            <p:nvPr/>
          </p:nvCxnSpPr>
          <p:spPr>
            <a:xfrm>
              <a:off x="5570484" y="1877249"/>
              <a:ext cx="446808" cy="432937"/>
            </a:xfrm>
            <a:prstGeom prst="bentConnector2">
              <a:avLst/>
            </a:prstGeom>
            <a:ln w="571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9" name="Gewinkelte Verbindung 38"/>
            <p:cNvCxnSpPr>
              <a:stCxn id="14" idx="2"/>
              <a:endCxn id="13" idx="0"/>
            </p:cNvCxnSpPr>
            <p:nvPr/>
          </p:nvCxnSpPr>
          <p:spPr>
            <a:xfrm rot="16200000" flipH="1">
              <a:off x="4393091" y="3316436"/>
              <a:ext cx="1102028" cy="888"/>
            </a:xfrm>
            <a:prstGeom prst="bentConnector3">
              <a:avLst>
                <a:gd name="adj1" fmla="val 389"/>
              </a:avLst>
            </a:prstGeom>
            <a:ln w="571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9" name="Gewinkelte Verbindung 48"/>
            <p:cNvCxnSpPr>
              <a:stCxn id="10" idx="2"/>
              <a:endCxn id="11" idx="1"/>
            </p:cNvCxnSpPr>
            <p:nvPr/>
          </p:nvCxnSpPr>
          <p:spPr>
            <a:xfrm rot="16200000" flipH="1">
              <a:off x="5302886" y="3478020"/>
              <a:ext cx="703104" cy="364676"/>
            </a:xfrm>
            <a:prstGeom prst="bentConnector2">
              <a:avLst/>
            </a:prstGeom>
            <a:ln w="571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4" name="Gewinkelte Verbindung 53"/>
            <p:cNvCxnSpPr>
              <a:stCxn id="15" idx="2"/>
              <a:endCxn id="11" idx="0"/>
            </p:cNvCxnSpPr>
            <p:nvPr/>
          </p:nvCxnSpPr>
          <p:spPr>
            <a:xfrm rot="5400000">
              <a:off x="5382206" y="3232808"/>
              <a:ext cx="1269676" cy="496"/>
            </a:xfrm>
            <a:prstGeom prst="bentConnector3">
              <a:avLst>
                <a:gd name="adj1" fmla="val 50000"/>
              </a:avLst>
            </a:prstGeom>
            <a:ln w="571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61" name="Rechteck 60"/>
          <p:cNvSpPr/>
          <p:nvPr/>
        </p:nvSpPr>
        <p:spPr>
          <a:xfrm>
            <a:off x="6479534" y="5782678"/>
            <a:ext cx="1440347" cy="1152279"/>
          </a:xfrm>
          <a:prstGeom prst="rect">
            <a:avLst/>
          </a:prstGeom>
          <a:solidFill>
            <a:schemeClr val="accent3">
              <a:lumMod val="20000"/>
              <a:lumOff val="80000"/>
            </a:schemeClr>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7201" dirty="0">
                <a:solidFill>
                  <a:srgbClr val="FF6600"/>
                </a:solidFill>
              </a:rPr>
              <a:t>A</a:t>
            </a:r>
          </a:p>
        </p:txBody>
      </p:sp>
      <p:sp>
        <p:nvSpPr>
          <p:cNvPr id="64" name="Rechteck 63"/>
          <p:cNvSpPr/>
          <p:nvPr/>
        </p:nvSpPr>
        <p:spPr>
          <a:xfrm>
            <a:off x="23161438" y="8090131"/>
            <a:ext cx="1440347" cy="1152279"/>
          </a:xfrm>
          <a:prstGeom prst="rect">
            <a:avLst/>
          </a:prstGeom>
          <a:solidFill>
            <a:schemeClr val="accent3">
              <a:lumMod val="20000"/>
              <a:lumOff val="80000"/>
            </a:schemeClr>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7201" dirty="0">
                <a:solidFill>
                  <a:srgbClr val="FF6600"/>
                </a:solidFill>
              </a:rPr>
              <a:t>A</a:t>
            </a:r>
          </a:p>
        </p:txBody>
      </p:sp>
      <p:sp>
        <p:nvSpPr>
          <p:cNvPr id="65" name="Textfeld 64"/>
          <p:cNvSpPr txBox="1"/>
          <p:nvPr/>
        </p:nvSpPr>
        <p:spPr>
          <a:xfrm>
            <a:off x="3765107" y="17520869"/>
            <a:ext cx="6476517" cy="1200457"/>
          </a:xfrm>
          <a:prstGeom prst="rect">
            <a:avLst/>
          </a:prstGeom>
          <a:noFill/>
        </p:spPr>
        <p:txBody>
          <a:bodyPr wrap="none" rtlCol="0">
            <a:spAutoFit/>
          </a:bodyPr>
          <a:lstStyle/>
          <a:p>
            <a:pPr defTabSz="2743566"/>
            <a:r>
              <a:rPr lang="en-US" sz="7201" dirty="0">
                <a:solidFill>
                  <a:prstClr val="black"/>
                </a:solidFill>
              </a:rPr>
              <a:t>Focus Pathway</a:t>
            </a:r>
          </a:p>
        </p:txBody>
      </p:sp>
      <p:sp>
        <p:nvSpPr>
          <p:cNvPr id="66" name="Textfeld 65"/>
          <p:cNvSpPr txBox="1"/>
          <p:nvPr/>
        </p:nvSpPr>
        <p:spPr>
          <a:xfrm>
            <a:off x="18230028" y="17590991"/>
            <a:ext cx="7481600" cy="1200457"/>
          </a:xfrm>
          <a:prstGeom prst="rect">
            <a:avLst/>
          </a:prstGeom>
          <a:noFill/>
        </p:spPr>
        <p:txBody>
          <a:bodyPr wrap="none" rtlCol="0">
            <a:spAutoFit/>
          </a:bodyPr>
          <a:lstStyle/>
          <a:p>
            <a:pPr defTabSz="2743566"/>
            <a:r>
              <a:rPr lang="en-US" sz="7201" dirty="0">
                <a:solidFill>
                  <a:prstClr val="black"/>
                </a:solidFill>
              </a:rPr>
              <a:t>Context Pathway</a:t>
            </a:r>
          </a:p>
        </p:txBody>
      </p:sp>
      <p:sp>
        <p:nvSpPr>
          <p:cNvPr id="67" name="Textfeld 66"/>
          <p:cNvSpPr txBox="1"/>
          <p:nvPr/>
        </p:nvSpPr>
        <p:spPr>
          <a:xfrm>
            <a:off x="4599438" y="3657591"/>
            <a:ext cx="4745723" cy="1200457"/>
          </a:xfrm>
          <a:prstGeom prst="rect">
            <a:avLst/>
          </a:prstGeom>
          <a:noFill/>
        </p:spPr>
        <p:txBody>
          <a:bodyPr wrap="none" rtlCol="0">
            <a:spAutoFit/>
          </a:bodyPr>
          <a:lstStyle/>
          <a:p>
            <a:pPr defTabSz="2743566"/>
            <a:r>
              <a:rPr lang="en-US" sz="7201" b="1" dirty="0">
                <a:solidFill>
                  <a:prstClr val="black"/>
                </a:solidFill>
              </a:rPr>
              <a:t>Pathway A</a:t>
            </a:r>
          </a:p>
        </p:txBody>
      </p:sp>
      <p:sp>
        <p:nvSpPr>
          <p:cNvPr id="68" name="Textfeld 67"/>
          <p:cNvSpPr txBox="1"/>
          <p:nvPr/>
        </p:nvSpPr>
        <p:spPr>
          <a:xfrm>
            <a:off x="19381697" y="3657591"/>
            <a:ext cx="4670381" cy="1200457"/>
          </a:xfrm>
          <a:prstGeom prst="rect">
            <a:avLst/>
          </a:prstGeom>
          <a:noFill/>
        </p:spPr>
        <p:txBody>
          <a:bodyPr wrap="none" rtlCol="0">
            <a:spAutoFit/>
          </a:bodyPr>
          <a:lstStyle/>
          <a:p>
            <a:pPr defTabSz="2743566"/>
            <a:r>
              <a:rPr lang="en-US" sz="7201" b="1" dirty="0">
                <a:solidFill>
                  <a:prstClr val="black"/>
                </a:solidFill>
              </a:rPr>
              <a:t>Pathway B</a:t>
            </a:r>
          </a:p>
        </p:txBody>
      </p:sp>
      <p:sp>
        <p:nvSpPr>
          <p:cNvPr id="72" name="Rechteck 71"/>
          <p:cNvSpPr/>
          <p:nvPr/>
        </p:nvSpPr>
        <p:spPr>
          <a:xfrm>
            <a:off x="6479534" y="5793050"/>
            <a:ext cx="1440347" cy="1152279"/>
          </a:xfrm>
          <a:prstGeom prst="rect">
            <a:avLst/>
          </a:prstGeom>
          <a:solidFill>
            <a:srgbClr val="FDE7FB"/>
          </a:solidFill>
          <a:ln w="57150">
            <a:solidFill>
              <a:srgbClr val="D20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7201" dirty="0" smtClean="0">
                <a:solidFill>
                  <a:srgbClr val="D2006B"/>
                </a:solidFill>
              </a:rPr>
              <a:t>A</a:t>
            </a:r>
            <a:endParaRPr lang="en-US" sz="7201" dirty="0">
              <a:solidFill>
                <a:srgbClr val="D2006B"/>
              </a:solidFill>
            </a:endParaRPr>
          </a:p>
        </p:txBody>
      </p:sp>
      <p:grpSp>
        <p:nvGrpSpPr>
          <p:cNvPr id="78" name="Gruppieren 77"/>
          <p:cNvGrpSpPr/>
          <p:nvPr/>
        </p:nvGrpSpPr>
        <p:grpSpPr>
          <a:xfrm>
            <a:off x="20655905" y="5782681"/>
            <a:ext cx="3946003" cy="9692033"/>
            <a:chOff x="5163304" y="1733054"/>
            <a:chExt cx="986372" cy="2422693"/>
          </a:xfrm>
          <a:solidFill>
            <a:schemeClr val="accent2">
              <a:lumMod val="20000"/>
              <a:lumOff val="80000"/>
            </a:schemeClr>
          </a:solidFill>
        </p:grpSpPr>
        <p:sp>
          <p:nvSpPr>
            <p:cNvPr id="74" name="Rechteck 73"/>
            <p:cNvSpPr/>
            <p:nvPr/>
          </p:nvSpPr>
          <p:spPr>
            <a:xfrm>
              <a:off x="5789636" y="3867715"/>
              <a:ext cx="360040" cy="288032"/>
            </a:xfrm>
            <a:prstGeom prst="rect">
              <a:avLst/>
            </a:prstGeom>
            <a:grp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7201" dirty="0">
                  <a:solidFill>
                    <a:srgbClr val="00B0F0"/>
                  </a:solidFill>
                </a:rPr>
                <a:t>I</a:t>
              </a:r>
            </a:p>
          </p:txBody>
        </p:sp>
        <p:sp>
          <p:nvSpPr>
            <p:cNvPr id="75" name="Rechteck 74"/>
            <p:cNvSpPr/>
            <p:nvPr/>
          </p:nvSpPr>
          <p:spPr>
            <a:xfrm>
              <a:off x="5163304" y="1733054"/>
              <a:ext cx="360040" cy="288032"/>
            </a:xfrm>
            <a:prstGeom prst="rect">
              <a:avLst/>
            </a:prstGeom>
            <a:grp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7201" dirty="0">
                  <a:solidFill>
                    <a:srgbClr val="00B0F0"/>
                  </a:solidFill>
                </a:rPr>
                <a:t>G</a:t>
              </a:r>
            </a:p>
          </p:txBody>
        </p:sp>
        <p:cxnSp>
          <p:nvCxnSpPr>
            <p:cNvPr id="76" name="Gewinkelte Verbindung 75"/>
            <p:cNvCxnSpPr>
              <a:stCxn id="75" idx="3"/>
            </p:cNvCxnSpPr>
            <p:nvPr/>
          </p:nvCxnSpPr>
          <p:spPr>
            <a:xfrm>
              <a:off x="5523344" y="1877070"/>
              <a:ext cx="446808" cy="432937"/>
            </a:xfrm>
            <a:prstGeom prst="bentConnector2">
              <a:avLst/>
            </a:prstGeom>
            <a:grpFill/>
            <a:ln w="57150">
              <a:solidFill>
                <a:schemeClr val="accent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7" name="Gewinkelte Verbindung 76"/>
            <p:cNvCxnSpPr>
              <a:endCxn id="74" idx="0"/>
            </p:cNvCxnSpPr>
            <p:nvPr/>
          </p:nvCxnSpPr>
          <p:spPr>
            <a:xfrm rot="5400000">
              <a:off x="5335066" y="3232629"/>
              <a:ext cx="1269676" cy="496"/>
            </a:xfrm>
            <a:prstGeom prst="bentConnector3">
              <a:avLst>
                <a:gd name="adj1" fmla="val 50000"/>
              </a:avLst>
            </a:prstGeom>
            <a:grpFill/>
            <a:ln w="57150">
              <a:solidFill>
                <a:schemeClr val="accent2"/>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73" name="Rechteck 72"/>
          <p:cNvSpPr/>
          <p:nvPr/>
        </p:nvSpPr>
        <p:spPr>
          <a:xfrm>
            <a:off x="23161438" y="8107767"/>
            <a:ext cx="1440347" cy="1152279"/>
          </a:xfrm>
          <a:prstGeom prst="rect">
            <a:avLst/>
          </a:prstGeom>
          <a:solidFill>
            <a:srgbClr val="FDE7FB"/>
          </a:solidFill>
          <a:ln w="57150">
            <a:solidFill>
              <a:srgbClr val="D20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7201" dirty="0">
                <a:solidFill>
                  <a:srgbClr val="D2006B"/>
                </a:solidFill>
              </a:rPr>
              <a:t>A</a:t>
            </a:r>
          </a:p>
        </p:txBody>
      </p:sp>
      <p:sp>
        <p:nvSpPr>
          <p:cNvPr id="80" name="Pfeil nach rechts 79"/>
          <p:cNvSpPr/>
          <p:nvPr/>
        </p:nvSpPr>
        <p:spPr>
          <a:xfrm>
            <a:off x="26068259" y="9714039"/>
            <a:ext cx="2016488" cy="1668490"/>
          </a:xfrm>
          <a:prstGeom prst="rightArrow">
            <a:avLst/>
          </a:prstGeom>
          <a:solidFill>
            <a:schemeClr val="bg1">
              <a:lumMod val="75000"/>
            </a:schemeClr>
          </a:solid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endParaRPr lang="en-US" sz="7201" dirty="0">
              <a:solidFill>
                <a:prstClr val="white"/>
              </a:solidFill>
            </a:endParaRPr>
          </a:p>
        </p:txBody>
      </p:sp>
      <p:grpSp>
        <p:nvGrpSpPr>
          <p:cNvPr id="100" name="Gruppieren 99"/>
          <p:cNvGrpSpPr/>
          <p:nvPr/>
        </p:nvGrpSpPr>
        <p:grpSpPr>
          <a:xfrm>
            <a:off x="29107454" y="7988055"/>
            <a:ext cx="3874473" cy="6376289"/>
            <a:chOff x="7275916" y="2284326"/>
            <a:chExt cx="968492" cy="1593865"/>
          </a:xfrm>
          <a:solidFill>
            <a:schemeClr val="accent2">
              <a:lumMod val="20000"/>
              <a:lumOff val="80000"/>
            </a:schemeClr>
          </a:solidFill>
        </p:grpSpPr>
        <p:sp>
          <p:nvSpPr>
            <p:cNvPr id="43" name="Rechteck 42"/>
            <p:cNvSpPr/>
            <p:nvPr/>
          </p:nvSpPr>
          <p:spPr>
            <a:xfrm>
              <a:off x="7884368" y="2284326"/>
              <a:ext cx="360040" cy="288032"/>
            </a:xfrm>
            <a:prstGeom prst="rect">
              <a:avLst/>
            </a:prstGeom>
            <a:solidFill>
              <a:schemeClr val="accent2">
                <a:lumMod val="20000"/>
                <a:lumOff val="80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7201" dirty="0">
                  <a:solidFill>
                    <a:srgbClr val="00B0F0"/>
                  </a:solidFill>
                </a:rPr>
                <a:t>G</a:t>
              </a:r>
            </a:p>
          </p:txBody>
        </p:sp>
        <p:sp>
          <p:nvSpPr>
            <p:cNvPr id="45" name="Rechteck 44"/>
            <p:cNvSpPr/>
            <p:nvPr/>
          </p:nvSpPr>
          <p:spPr>
            <a:xfrm>
              <a:off x="7884368" y="3590159"/>
              <a:ext cx="360040" cy="288032"/>
            </a:xfrm>
            <a:prstGeom prst="rect">
              <a:avLst/>
            </a:prstGeom>
            <a:grp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7201" dirty="0">
                  <a:solidFill>
                    <a:srgbClr val="00B0F0"/>
                  </a:solidFill>
                </a:rPr>
                <a:t>I</a:t>
              </a:r>
            </a:p>
          </p:txBody>
        </p:sp>
        <p:sp>
          <p:nvSpPr>
            <p:cNvPr id="46" name="Rechteck 45"/>
            <p:cNvSpPr/>
            <p:nvPr/>
          </p:nvSpPr>
          <p:spPr>
            <a:xfrm>
              <a:off x="7275916" y="3390787"/>
              <a:ext cx="357204" cy="2880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7201" dirty="0">
                  <a:solidFill>
                    <a:prstClr val="black"/>
                  </a:solidFill>
                </a:rPr>
                <a:t>H</a:t>
              </a:r>
            </a:p>
          </p:txBody>
        </p:sp>
        <p:cxnSp>
          <p:nvCxnSpPr>
            <p:cNvPr id="48" name="Gerade Verbindung mit Pfeil 47"/>
            <p:cNvCxnSpPr>
              <a:stCxn id="43" idx="2"/>
              <a:endCxn id="44" idx="0"/>
            </p:cNvCxnSpPr>
            <p:nvPr/>
          </p:nvCxnSpPr>
          <p:spPr>
            <a:xfrm>
              <a:off x="8064388" y="2572358"/>
              <a:ext cx="0" cy="353402"/>
            </a:xfrm>
            <a:prstGeom prst="straightConnector1">
              <a:avLst/>
            </a:prstGeom>
            <a:grpFill/>
            <a:ln w="57150">
              <a:solidFill>
                <a:schemeClr val="accent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5" name="Gerade Verbindung mit Pfeil 84"/>
            <p:cNvCxnSpPr>
              <a:stCxn id="44" idx="2"/>
              <a:endCxn id="45" idx="0"/>
            </p:cNvCxnSpPr>
            <p:nvPr/>
          </p:nvCxnSpPr>
          <p:spPr>
            <a:xfrm>
              <a:off x="8064388" y="3213792"/>
              <a:ext cx="0" cy="376367"/>
            </a:xfrm>
            <a:prstGeom prst="straightConnector1">
              <a:avLst/>
            </a:prstGeom>
            <a:grpFill/>
            <a:ln w="57150">
              <a:solidFill>
                <a:schemeClr val="accent2"/>
              </a:solidFill>
              <a:tailEnd type="triangle" w="lg" len="lg"/>
            </a:ln>
          </p:spPr>
          <p:style>
            <a:lnRef idx="1">
              <a:schemeClr val="accent1"/>
            </a:lnRef>
            <a:fillRef idx="0">
              <a:schemeClr val="accent1"/>
            </a:fillRef>
            <a:effectRef idx="0">
              <a:schemeClr val="accent1"/>
            </a:effectRef>
            <a:fontRef idx="minor">
              <a:schemeClr val="tx1"/>
            </a:fontRef>
          </p:style>
        </p:cxnSp>
        <p:sp>
          <p:nvSpPr>
            <p:cNvPr id="44" name="Rechteck 43"/>
            <p:cNvSpPr/>
            <p:nvPr/>
          </p:nvSpPr>
          <p:spPr>
            <a:xfrm>
              <a:off x="7884368" y="2925760"/>
              <a:ext cx="360040" cy="288032"/>
            </a:xfrm>
            <a:prstGeom prst="rect">
              <a:avLst/>
            </a:prstGeom>
            <a:solidFill>
              <a:srgbClr val="FDE7FB"/>
            </a:solidFill>
            <a:ln w="57150">
              <a:solidFill>
                <a:srgbClr val="D20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7201" dirty="0">
                  <a:solidFill>
                    <a:srgbClr val="D2006B"/>
                  </a:solidFill>
                </a:rPr>
                <a:t>A</a:t>
              </a:r>
            </a:p>
          </p:txBody>
        </p:sp>
        <p:cxnSp>
          <p:nvCxnSpPr>
            <p:cNvPr id="88" name="Gerade Verbindung mit Pfeil 87"/>
            <p:cNvCxnSpPr>
              <a:stCxn id="46" idx="3"/>
              <a:endCxn id="45" idx="1"/>
            </p:cNvCxnSpPr>
            <p:nvPr/>
          </p:nvCxnSpPr>
          <p:spPr>
            <a:xfrm>
              <a:off x="7633120" y="3534803"/>
              <a:ext cx="251248" cy="199372"/>
            </a:xfrm>
            <a:prstGeom prst="straightConnector1">
              <a:avLst/>
            </a:prstGeom>
            <a:grpFill/>
            <a:ln w="571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82" name="Textfeld 81"/>
          <p:cNvSpPr txBox="1"/>
          <p:nvPr/>
        </p:nvSpPr>
        <p:spPr>
          <a:xfrm>
            <a:off x="27523525" y="15137103"/>
            <a:ext cx="7923516" cy="1200457"/>
          </a:xfrm>
          <a:prstGeom prst="rect">
            <a:avLst/>
          </a:prstGeom>
          <a:noFill/>
        </p:spPr>
        <p:txBody>
          <a:bodyPr wrap="none" rtlCol="0">
            <a:spAutoFit/>
          </a:bodyPr>
          <a:lstStyle/>
          <a:p>
            <a:pPr defTabSz="2743566"/>
            <a:r>
              <a:rPr lang="en-US" sz="7201" dirty="0">
                <a:solidFill>
                  <a:prstClr val="black"/>
                </a:solidFill>
              </a:rPr>
              <a:t>Contextual Subset</a:t>
            </a:r>
          </a:p>
        </p:txBody>
      </p:sp>
    </p:spTree>
    <p:extLst>
      <p:ext uri="{BB962C8B-B14F-4D97-AF65-F5344CB8AC3E}">
        <p14:creationId xmlns:p14="http://schemas.microsoft.com/office/powerpoint/2010/main" val="12746766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1" presetClass="exit" presetSubtype="0" fill="hold" grpId="1" nodeType="withEffect">
                                  <p:stCondLst>
                                    <p:cond delay="0"/>
                                  </p:stCondLst>
                                  <p:childTnLst>
                                    <p:set>
                                      <p:cBhvr>
                                        <p:cTn id="8" dur="1" fill="hold">
                                          <p:stCondLst>
                                            <p:cond delay="0"/>
                                          </p:stCondLst>
                                        </p:cTn>
                                        <p:tgtEl>
                                          <p:spTgt spid="61"/>
                                        </p:tgtEl>
                                        <p:attrNameLst>
                                          <p:attrName>style.visibility</p:attrName>
                                        </p:attrNameLst>
                                      </p:cBhvr>
                                      <p:to>
                                        <p:strVal val="hidden"/>
                                      </p:to>
                                    </p:set>
                                  </p:childTnLst>
                                </p:cTn>
                              </p:par>
                              <p:par>
                                <p:cTn id="9" presetID="1" presetClass="exit" presetSubtype="0" fill="hold" grpId="1" nodeType="withEffect">
                                  <p:stCondLst>
                                    <p:cond delay="0"/>
                                  </p:stCondLst>
                                  <p:childTnLst>
                                    <p:set>
                                      <p:cBhvr>
                                        <p:cTn id="10" dur="1" fill="hold">
                                          <p:stCondLst>
                                            <p:cond delay="0"/>
                                          </p:stCondLst>
                                        </p:cTn>
                                        <p:tgtEl>
                                          <p:spTgt spid="6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par>
                                <p:cTn id="15" presetID="22" presetClass="entr" presetSubtype="8" fill="hold" grpId="0" nodeType="withEffect">
                                  <p:stCondLst>
                                    <p:cond delay="0"/>
                                  </p:stCondLst>
                                  <p:childTnLst>
                                    <p:set>
                                      <p:cBhvr>
                                        <p:cTn id="16" dur="1" fill="hold">
                                          <p:stCondLst>
                                            <p:cond delay="0"/>
                                          </p:stCondLst>
                                        </p:cTn>
                                        <p:tgtEl>
                                          <p:spTgt spid="80"/>
                                        </p:tgtEl>
                                        <p:attrNameLst>
                                          <p:attrName>style.visibility</p:attrName>
                                        </p:attrNameLst>
                                      </p:cBhvr>
                                      <p:to>
                                        <p:strVal val="visible"/>
                                      </p:to>
                                    </p:set>
                                    <p:animEffect transition="in" filter="wipe(left)">
                                      <p:cBhvr>
                                        <p:cTn id="17" dur="500"/>
                                        <p:tgtEl>
                                          <p:spTgt spid="80"/>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101"/>
                                        </p:tgtEl>
                                        <p:attrNameLst>
                                          <p:attrName>style.visibility</p:attrName>
                                        </p:attrNameLst>
                                      </p:cBhvr>
                                      <p:to>
                                        <p:strVal val="visible"/>
                                      </p:to>
                                    </p:set>
                                    <p:animEffect transition="in" filter="wipe(left)">
                                      <p:cBhvr>
                                        <p:cTn id="21" dur="500"/>
                                        <p:tgtEl>
                                          <p:spTgt spid="101"/>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82"/>
                                        </p:tgtEl>
                                        <p:attrNameLst>
                                          <p:attrName>style.visibility</p:attrName>
                                        </p:attrNameLst>
                                      </p:cBhvr>
                                      <p:to>
                                        <p:strVal val="visible"/>
                                      </p:to>
                                    </p:set>
                                    <p:animEffect transition="in" filter="fade">
                                      <p:cBhvr>
                                        <p:cTn id="25" dur="500"/>
                                        <p:tgtEl>
                                          <p:spTgt spid="82"/>
                                        </p:tgtEl>
                                      </p:cBhvr>
                                    </p:animEffect>
                                  </p:childTnLst>
                                </p:cTn>
                              </p:par>
                              <p:par>
                                <p:cTn id="26" presetID="22" presetClass="entr" presetSubtype="1" fill="hold" nodeType="withEffect">
                                  <p:stCondLst>
                                    <p:cond delay="0"/>
                                  </p:stCondLst>
                                  <p:childTnLst>
                                    <p:set>
                                      <p:cBhvr>
                                        <p:cTn id="27" dur="1" fill="hold">
                                          <p:stCondLst>
                                            <p:cond delay="0"/>
                                          </p:stCondLst>
                                        </p:cTn>
                                        <p:tgtEl>
                                          <p:spTgt spid="78"/>
                                        </p:tgtEl>
                                        <p:attrNameLst>
                                          <p:attrName>style.visibility</p:attrName>
                                        </p:attrNameLst>
                                      </p:cBhvr>
                                      <p:to>
                                        <p:strVal val="visible"/>
                                      </p:to>
                                    </p:set>
                                    <p:animEffect transition="in" filter="wipe(up)">
                                      <p:cBhvr>
                                        <p:cTn id="28" dur="500"/>
                                        <p:tgtEl>
                                          <p:spTgt spid="78"/>
                                        </p:tgtEl>
                                      </p:cBhvr>
                                    </p:animEffect>
                                  </p:childTnLst>
                                </p:cTn>
                              </p:par>
                              <p:par>
                                <p:cTn id="29" presetID="22" presetClass="entr" presetSubtype="1" fill="hold" nodeType="withEffect">
                                  <p:stCondLst>
                                    <p:cond delay="0"/>
                                  </p:stCondLst>
                                  <p:childTnLst>
                                    <p:set>
                                      <p:cBhvr>
                                        <p:cTn id="30" dur="1" fill="hold">
                                          <p:stCondLst>
                                            <p:cond delay="0"/>
                                          </p:stCondLst>
                                        </p:cTn>
                                        <p:tgtEl>
                                          <p:spTgt spid="100"/>
                                        </p:tgtEl>
                                        <p:attrNameLst>
                                          <p:attrName>style.visibility</p:attrName>
                                        </p:attrNameLst>
                                      </p:cBhvr>
                                      <p:to>
                                        <p:strVal val="visible"/>
                                      </p:to>
                                    </p:set>
                                    <p:animEffect transition="in" filter="wipe(up)">
                                      <p:cBhvr>
                                        <p:cTn id="31"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1" animBg="1"/>
      <p:bldP spid="64" grpId="1" animBg="1"/>
      <p:bldP spid="72" grpId="0" animBg="1"/>
      <p:bldP spid="73" grpId="0" animBg="1"/>
      <p:bldP spid="80" grpId="0" animBg="1"/>
      <p:bldP spid="8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dirty="0" smtClean="0"/>
              <a:t>Levels of Detail</a:t>
            </a:r>
            <a:endParaRPr lang="en-US" noProof="0" dirty="0"/>
          </a:p>
        </p:txBody>
      </p:sp>
      <p:grpSp>
        <p:nvGrpSpPr>
          <p:cNvPr id="19" name="Gruppieren 18"/>
          <p:cNvGrpSpPr/>
          <p:nvPr/>
        </p:nvGrpSpPr>
        <p:grpSpPr>
          <a:xfrm>
            <a:off x="26356325" y="16896438"/>
            <a:ext cx="7964236" cy="1892226"/>
            <a:chOff x="6588224" y="4371950"/>
            <a:chExt cx="1990800" cy="472995"/>
          </a:xfrm>
        </p:grpSpPr>
        <p:pic>
          <p:nvPicPr>
            <p:cNvPr id="9" name="Grafi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8224" y="4371950"/>
              <a:ext cx="1990800" cy="172920"/>
            </a:xfrm>
            <a:prstGeom prst="rect">
              <a:avLst/>
            </a:prstGeom>
          </p:spPr>
        </p:pic>
        <p:sp>
          <p:nvSpPr>
            <p:cNvPr id="14" name="Textfeld 13"/>
            <p:cNvSpPr txBox="1"/>
            <p:nvPr/>
          </p:nvSpPr>
          <p:spPr>
            <a:xfrm>
              <a:off x="7299379" y="4544870"/>
              <a:ext cx="482714" cy="300075"/>
            </a:xfrm>
            <a:prstGeom prst="rect">
              <a:avLst/>
            </a:prstGeom>
            <a:noFill/>
          </p:spPr>
          <p:txBody>
            <a:bodyPr wrap="none" rtlCol="0">
              <a:spAutoFit/>
            </a:bodyPr>
            <a:lstStyle/>
            <a:p>
              <a:pPr defTabSz="2743566"/>
              <a:r>
                <a:rPr lang="en-US" sz="7201" dirty="0">
                  <a:solidFill>
                    <a:prstClr val="black"/>
                  </a:solidFill>
                </a:rPr>
                <a:t>Low</a:t>
              </a:r>
            </a:p>
          </p:txBody>
        </p:sp>
      </p:grpSp>
      <p:grpSp>
        <p:nvGrpSpPr>
          <p:cNvPr id="17" name="Gruppieren 16"/>
          <p:cNvGrpSpPr/>
          <p:nvPr/>
        </p:nvGrpSpPr>
        <p:grpSpPr>
          <a:xfrm>
            <a:off x="2154963" y="3088438"/>
            <a:ext cx="7964236" cy="15872659"/>
            <a:chOff x="538670" y="920401"/>
            <a:chExt cx="1990800" cy="3967648"/>
          </a:xfrm>
        </p:grpSpPr>
        <p:sp>
          <p:nvSpPr>
            <p:cNvPr id="11" name="Textfeld 10"/>
            <p:cNvSpPr txBox="1"/>
            <p:nvPr/>
          </p:nvSpPr>
          <p:spPr>
            <a:xfrm>
              <a:off x="1227736" y="4587974"/>
              <a:ext cx="541023" cy="300075"/>
            </a:xfrm>
            <a:prstGeom prst="rect">
              <a:avLst/>
            </a:prstGeom>
            <a:noFill/>
          </p:spPr>
          <p:txBody>
            <a:bodyPr wrap="none" rtlCol="0">
              <a:spAutoFit/>
            </a:bodyPr>
            <a:lstStyle/>
            <a:p>
              <a:pPr defTabSz="2743566"/>
              <a:r>
                <a:rPr lang="en-US" sz="7201" dirty="0">
                  <a:solidFill>
                    <a:prstClr val="black"/>
                  </a:solidFill>
                </a:rPr>
                <a:t>High</a:t>
              </a:r>
            </a:p>
          </p:txBody>
        </p:sp>
        <p:pic>
          <p:nvPicPr>
            <p:cNvPr id="15" name="Grafik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670" y="920401"/>
              <a:ext cx="1990800" cy="3675664"/>
            </a:xfrm>
            <a:prstGeom prst="rect">
              <a:avLst/>
            </a:prstGeom>
          </p:spPr>
        </p:pic>
      </p:grpSp>
      <p:grpSp>
        <p:nvGrpSpPr>
          <p:cNvPr id="18" name="Gruppieren 17"/>
          <p:cNvGrpSpPr/>
          <p:nvPr/>
        </p:nvGrpSpPr>
        <p:grpSpPr>
          <a:xfrm>
            <a:off x="14255646" y="8217748"/>
            <a:ext cx="7964236" cy="10775719"/>
            <a:chOff x="3707903" y="2202561"/>
            <a:chExt cx="1990800" cy="2693579"/>
          </a:xfrm>
        </p:grpSpPr>
        <p:sp>
          <p:nvSpPr>
            <p:cNvPr id="13" name="Textfeld 12"/>
            <p:cNvSpPr txBox="1"/>
            <p:nvPr/>
          </p:nvSpPr>
          <p:spPr>
            <a:xfrm>
              <a:off x="4214227" y="4596065"/>
              <a:ext cx="920485" cy="300075"/>
            </a:xfrm>
            <a:prstGeom prst="rect">
              <a:avLst/>
            </a:prstGeom>
            <a:noFill/>
          </p:spPr>
          <p:txBody>
            <a:bodyPr wrap="none" rtlCol="0">
              <a:spAutoFit/>
            </a:bodyPr>
            <a:lstStyle/>
            <a:p>
              <a:pPr defTabSz="2743566"/>
              <a:r>
                <a:rPr lang="en-US" sz="7201" dirty="0">
                  <a:solidFill>
                    <a:prstClr val="black"/>
                  </a:solidFill>
                </a:rPr>
                <a:t>Medium</a:t>
              </a:r>
            </a:p>
          </p:txBody>
        </p:sp>
        <p:pic>
          <p:nvPicPr>
            <p:cNvPr id="16" name="Grafik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7903" y="2202561"/>
              <a:ext cx="1990800" cy="2385413"/>
            </a:xfrm>
            <a:prstGeom prst="rect">
              <a:avLst/>
            </a:prstGeom>
          </p:spPr>
        </p:pic>
      </p:grpSp>
    </p:spTree>
    <p:extLst>
      <p:ext uri="{BB962C8B-B14F-4D97-AF65-F5344CB8AC3E}">
        <p14:creationId xmlns:p14="http://schemas.microsoft.com/office/powerpoint/2010/main" val="1180183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29038" y="135725"/>
            <a:ext cx="32922686" cy="3429446"/>
          </a:xfrm>
        </p:spPr>
        <p:txBody>
          <a:bodyPr/>
          <a:lstStyle/>
          <a:p>
            <a:r>
              <a:rPr lang="en-US" noProof="0" dirty="0" smtClean="0"/>
              <a:t>Layout</a:t>
            </a:r>
            <a:endParaRPr lang="en-US" noProof="0" dirty="0"/>
          </a:p>
        </p:txBody>
      </p:sp>
      <p:pic>
        <p:nvPicPr>
          <p:cNvPr id="8"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0552" y="3088441"/>
            <a:ext cx="31899664" cy="16131891"/>
          </a:xfrm>
          <a:prstGeom prst="rect">
            <a:avLst/>
          </a:prstGeom>
        </p:spPr>
      </p:pic>
      <p:pic>
        <p:nvPicPr>
          <p:cNvPr id="12" name="Grafik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4961" y="3088441"/>
            <a:ext cx="7964237" cy="14704569"/>
          </a:xfrm>
          <a:prstGeom prst="rect">
            <a:avLst/>
          </a:prstGeom>
        </p:spPr>
      </p:pic>
    </p:spTree>
    <p:extLst>
      <p:ext uri="{BB962C8B-B14F-4D97-AF65-F5344CB8AC3E}">
        <p14:creationId xmlns:p14="http://schemas.microsoft.com/office/powerpoint/2010/main" val="1189715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12"/>
                                        </p:tgtEl>
                                      </p:cBhvr>
                                      <p:by x="53000" y="53000"/>
                                    </p:animScale>
                                  </p:childTnLst>
                                </p:cTn>
                              </p:par>
                              <p:par>
                                <p:cTn id="7" presetID="42" presetClass="path" presetSubtype="0" accel="50000" decel="50000" fill="hold" nodeType="withEffect">
                                  <p:stCondLst>
                                    <p:cond delay="0"/>
                                  </p:stCondLst>
                                  <p:childTnLst>
                                    <p:animMotion origin="layout" path="M 1.66667E-6 1.23457E-6 L 0.46875 0.2358 " pathEditMode="relative" rAng="0" ptsTypes="AA">
                                      <p:cBhvr>
                                        <p:cTn id="8" dur="1000" fill="hold"/>
                                        <p:tgtEl>
                                          <p:spTgt spid="12"/>
                                        </p:tgtEl>
                                        <p:attrNameLst>
                                          <p:attrName>ppt_x</p:attrName>
                                          <p:attrName>ppt_y</p:attrName>
                                        </p:attrNameLst>
                                      </p:cBhvr>
                                      <p:rCtr x="23438" y="11790"/>
                                    </p:animMotion>
                                  </p:childTnLst>
                                </p:cTn>
                              </p:par>
                            </p:childTnLst>
                          </p:cTn>
                        </p:par>
                        <p:par>
                          <p:cTn id="9" fill="hold">
                            <p:stCondLst>
                              <p:cond delay="1000"/>
                            </p:stCondLst>
                            <p:childTnLst>
                              <p:par>
                                <p:cTn id="10" presetID="10" presetClass="entr" presetSubtype="0" fill="hold" nodeType="after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Titel 1"/>
          <p:cNvSpPr txBox="1">
            <a:spLocks/>
          </p:cNvSpPr>
          <p:nvPr/>
        </p:nvSpPr>
        <p:spPr>
          <a:xfrm>
            <a:off x="1829038" y="7553516"/>
            <a:ext cx="32922686" cy="4608600"/>
          </a:xfrm>
          <a:prstGeom prst="rect">
            <a:avLst/>
          </a:prstGeom>
          <a:effectLst/>
        </p:spPr>
        <p:txBody>
          <a:bodyPr vert="horz" lIns="365808" tIns="182904" rIns="365808" bIns="182904" rtlCol="0" anchor="ctr">
            <a:normAutofit/>
          </a:bodyPr>
          <a:lstStyle>
            <a:lvl1pPr algn="ctr" defTabSz="914400" rtl="0" eaLnBrk="1" latinLnBrk="0" hangingPunct="1">
              <a:spcBef>
                <a:spcPct val="0"/>
              </a:spcBef>
              <a:buNone/>
              <a:defRPr sz="4000" kern="1200">
                <a:solidFill>
                  <a:schemeClr val="tx1"/>
                </a:solidFill>
                <a:latin typeface="Maiandra GD" panose="020E0502030308020204" pitchFamily="34" charset="0"/>
                <a:ea typeface="+mj-ea"/>
                <a:cs typeface="+mj-cs"/>
              </a:defRPr>
            </a:lvl1pPr>
          </a:lstStyle>
          <a:p>
            <a:r>
              <a:rPr lang="en-US" sz="13202" dirty="0">
                <a:solidFill>
                  <a:prstClr val="white"/>
                </a:solidFill>
                <a:latin typeface="Vollkorn Bold" panose="02000503080000020003" pitchFamily="2" charset="0"/>
              </a:rPr>
              <a:t>How to visualize </a:t>
            </a:r>
          </a:p>
          <a:p>
            <a:r>
              <a:rPr lang="en-US" sz="13202" dirty="0">
                <a:solidFill>
                  <a:prstClr val="white"/>
                </a:solidFill>
                <a:latin typeface="Vollkorn Bold" panose="02000503080000020003" pitchFamily="2" charset="0"/>
              </a:rPr>
              <a:t>pathway relationships?</a:t>
            </a:r>
          </a:p>
        </p:txBody>
      </p:sp>
      <p:sp>
        <p:nvSpPr>
          <p:cNvPr id="11" name="Titel 1"/>
          <p:cNvSpPr txBox="1">
            <a:spLocks/>
          </p:cNvSpPr>
          <p:nvPr/>
        </p:nvSpPr>
        <p:spPr>
          <a:xfrm>
            <a:off x="1829038" y="13747009"/>
            <a:ext cx="32922686" cy="4608600"/>
          </a:xfrm>
          <a:prstGeom prst="rect">
            <a:avLst/>
          </a:prstGeom>
          <a:effectLst/>
        </p:spPr>
        <p:txBody>
          <a:bodyPr vert="horz" lIns="365808" tIns="182904" rIns="365808" bIns="182904" rtlCol="0" anchor="ctr">
            <a:normAutofit/>
          </a:bodyPr>
          <a:lstStyle>
            <a:lvl1pPr algn="ctr" defTabSz="914400" rtl="0" eaLnBrk="1" latinLnBrk="0" hangingPunct="1">
              <a:spcBef>
                <a:spcPct val="0"/>
              </a:spcBef>
              <a:buNone/>
              <a:defRPr sz="4000" kern="1200">
                <a:solidFill>
                  <a:schemeClr val="tx1"/>
                </a:solidFill>
                <a:latin typeface="Maiandra GD" panose="020E0502030308020204" pitchFamily="34" charset="0"/>
                <a:ea typeface="+mj-ea"/>
                <a:cs typeface="+mj-cs"/>
              </a:defRPr>
            </a:lvl1pPr>
          </a:lstStyle>
          <a:p>
            <a:r>
              <a:rPr lang="en-US" sz="13202" dirty="0">
                <a:solidFill>
                  <a:prstClr val="white"/>
                </a:solidFill>
                <a:latin typeface="Vollkorn Bold" panose="02000503080000020003" pitchFamily="2" charset="0"/>
              </a:rPr>
              <a:t>How to visualize </a:t>
            </a:r>
          </a:p>
          <a:p>
            <a:r>
              <a:rPr lang="en-US" sz="13202" dirty="0">
                <a:solidFill>
                  <a:prstClr val="white"/>
                </a:solidFill>
                <a:latin typeface="Vollkorn Bold" panose="02000503080000020003" pitchFamily="2" charset="0"/>
              </a:rPr>
              <a:t>experimental data on pathways?</a:t>
            </a:r>
          </a:p>
        </p:txBody>
      </p:sp>
      <p:sp>
        <p:nvSpPr>
          <p:cNvPr id="12" name="Titel 1"/>
          <p:cNvSpPr txBox="1">
            <a:spLocks/>
          </p:cNvSpPr>
          <p:nvPr/>
        </p:nvSpPr>
        <p:spPr>
          <a:xfrm>
            <a:off x="1829038" y="1360019"/>
            <a:ext cx="32922686" cy="4608600"/>
          </a:xfrm>
          <a:prstGeom prst="rect">
            <a:avLst/>
          </a:prstGeom>
          <a:effectLst>
            <a:outerShdw blurRad="50800" dist="38100" dir="2700000" algn="tl" rotWithShape="0">
              <a:prstClr val="black">
                <a:alpha val="40000"/>
              </a:prstClr>
            </a:outerShdw>
          </a:effectLst>
        </p:spPr>
        <p:txBody>
          <a:bodyPr vert="horz" lIns="365808" tIns="182904" rIns="365808" bIns="182904" rtlCol="0" anchor="ctr">
            <a:noAutofit/>
          </a:bodyPr>
          <a:lstStyle>
            <a:lvl1pPr algn="ctr" defTabSz="914400" rtl="0" eaLnBrk="1" latinLnBrk="0" hangingPunct="1">
              <a:spcBef>
                <a:spcPct val="0"/>
              </a:spcBef>
              <a:buNone/>
              <a:defRPr sz="4000" kern="1200">
                <a:solidFill>
                  <a:schemeClr val="tx1"/>
                </a:solidFill>
                <a:latin typeface="Maiandra GD" panose="020E0502030308020204" pitchFamily="34" charset="0"/>
                <a:ea typeface="+mj-ea"/>
                <a:cs typeface="+mj-cs"/>
              </a:defRPr>
            </a:lvl1pPr>
          </a:lstStyle>
          <a:p>
            <a:r>
              <a:rPr lang="en-US" sz="13202" dirty="0">
                <a:solidFill>
                  <a:prstClr val="white"/>
                </a:solidFill>
                <a:latin typeface="Vollkorn Bold" panose="02000503080000020003" pitchFamily="2" charset="0"/>
              </a:rPr>
              <a:t>How to visualize multiple pathways </a:t>
            </a:r>
            <a:br>
              <a:rPr lang="en-US" sz="13202" dirty="0">
                <a:solidFill>
                  <a:prstClr val="white"/>
                </a:solidFill>
                <a:latin typeface="Vollkorn Bold" panose="02000503080000020003" pitchFamily="2" charset="0"/>
              </a:rPr>
            </a:br>
            <a:r>
              <a:rPr lang="en-US" sz="13202" dirty="0">
                <a:solidFill>
                  <a:prstClr val="white"/>
                </a:solidFill>
                <a:latin typeface="Vollkorn Bold" panose="02000503080000020003" pitchFamily="2" charset="0"/>
              </a:rPr>
              <a:t>at the same time?</a:t>
            </a:r>
          </a:p>
        </p:txBody>
      </p:sp>
    </p:spTree>
    <p:extLst>
      <p:ext uri="{BB962C8B-B14F-4D97-AF65-F5344CB8AC3E}">
        <p14:creationId xmlns:p14="http://schemas.microsoft.com/office/powerpoint/2010/main" val="2555835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2">
                                            <p:txEl>
                                              <p:pRg st="0" end="0"/>
                                            </p:txEl>
                                          </p:spTgt>
                                        </p:tgtEl>
                                      </p:cBhvr>
                                    </p:animEffect>
                                    <p:set>
                                      <p:cBhvr>
                                        <p:cTn id="10" dur="1" fill="hold">
                                          <p:stCondLst>
                                            <p:cond delay="499"/>
                                          </p:stCondLst>
                                        </p:cTn>
                                        <p:tgtEl>
                                          <p:spTgt spid="12">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Grafik 1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6492" y="3088437"/>
            <a:ext cx="28154733" cy="16792586"/>
          </a:xfrm>
          <a:prstGeom prst="rect">
            <a:avLst/>
          </a:prstGeom>
          <a:ln w="76200">
            <a:noFill/>
          </a:ln>
        </p:spPr>
      </p:pic>
      <p:sp>
        <p:nvSpPr>
          <p:cNvPr id="2" name="Titel 1"/>
          <p:cNvSpPr>
            <a:spLocks noGrp="1"/>
          </p:cNvSpPr>
          <p:nvPr>
            <p:ph type="title"/>
          </p:nvPr>
        </p:nvSpPr>
        <p:spPr>
          <a:xfrm>
            <a:off x="1829038" y="-80327"/>
            <a:ext cx="32922686" cy="3429446"/>
          </a:xfrm>
          <a:ln w="76200">
            <a:noFill/>
          </a:ln>
        </p:spPr>
        <p:txBody>
          <a:bodyPr/>
          <a:lstStyle/>
          <a:p>
            <a:r>
              <a:rPr lang="en-US" noProof="0" dirty="0" smtClean="0"/>
              <a:t>Visualizing Relationships</a:t>
            </a:r>
            <a:endParaRPr lang="en-US" noProof="0" dirty="0"/>
          </a:p>
        </p:txBody>
      </p:sp>
      <p:cxnSp>
        <p:nvCxnSpPr>
          <p:cNvPr id="11" name="Gerade Verbindung 10"/>
          <p:cNvCxnSpPr/>
          <p:nvPr/>
        </p:nvCxnSpPr>
        <p:spPr>
          <a:xfrm flipV="1">
            <a:off x="7631810" y="7943417"/>
            <a:ext cx="20276265" cy="823067"/>
          </a:xfrm>
          <a:prstGeom prst="line">
            <a:avLst/>
          </a:prstGeom>
          <a:ln w="76200">
            <a:solidFill>
              <a:schemeClr val="bg1">
                <a:lumMod val="65000"/>
                <a:alpha val="72000"/>
              </a:schemeClr>
            </a:solidFill>
          </a:ln>
        </p:spPr>
        <p:style>
          <a:lnRef idx="1">
            <a:schemeClr val="accent1"/>
          </a:lnRef>
          <a:fillRef idx="0">
            <a:schemeClr val="accent1"/>
          </a:fillRef>
          <a:effectRef idx="0">
            <a:schemeClr val="accent1"/>
          </a:effectRef>
          <a:fontRef idx="minor">
            <a:schemeClr val="tx1"/>
          </a:fontRef>
        </p:style>
      </p:cxnSp>
      <p:cxnSp>
        <p:nvCxnSpPr>
          <p:cNvPr id="14" name="Gerade Verbindung 13"/>
          <p:cNvCxnSpPr/>
          <p:nvPr/>
        </p:nvCxnSpPr>
        <p:spPr>
          <a:xfrm>
            <a:off x="9206158" y="8766484"/>
            <a:ext cx="18671431" cy="152420"/>
          </a:xfrm>
          <a:prstGeom prst="line">
            <a:avLst/>
          </a:prstGeom>
          <a:ln w="76200">
            <a:solidFill>
              <a:schemeClr val="bg1">
                <a:lumMod val="65000"/>
                <a:alpha val="72000"/>
              </a:schemeClr>
            </a:solidFill>
          </a:ln>
        </p:spPr>
        <p:style>
          <a:lnRef idx="1">
            <a:schemeClr val="accent1"/>
          </a:lnRef>
          <a:fillRef idx="0">
            <a:schemeClr val="accent1"/>
          </a:fillRef>
          <a:effectRef idx="0">
            <a:schemeClr val="accent1"/>
          </a:effectRef>
          <a:fontRef idx="minor">
            <a:schemeClr val="tx1"/>
          </a:fontRef>
        </p:style>
      </p:cxnSp>
      <p:cxnSp>
        <p:nvCxnSpPr>
          <p:cNvPr id="17" name="Gerade Verbindung 16"/>
          <p:cNvCxnSpPr/>
          <p:nvPr/>
        </p:nvCxnSpPr>
        <p:spPr>
          <a:xfrm flipV="1">
            <a:off x="10800576" y="3340337"/>
            <a:ext cx="16015158" cy="5426146"/>
          </a:xfrm>
          <a:prstGeom prst="line">
            <a:avLst/>
          </a:prstGeom>
          <a:ln w="76200">
            <a:solidFill>
              <a:schemeClr val="bg1">
                <a:lumMod val="65000"/>
                <a:alpha val="72000"/>
              </a:schemeClr>
            </a:solidFill>
          </a:ln>
        </p:spPr>
        <p:style>
          <a:lnRef idx="1">
            <a:schemeClr val="accent1"/>
          </a:lnRef>
          <a:fillRef idx="0">
            <a:schemeClr val="accent1"/>
          </a:fillRef>
          <a:effectRef idx="0">
            <a:schemeClr val="accent1"/>
          </a:effectRef>
          <a:fontRef idx="minor">
            <a:schemeClr val="tx1"/>
          </a:fontRef>
        </p:style>
      </p:cxnSp>
      <p:cxnSp>
        <p:nvCxnSpPr>
          <p:cNvPr id="20" name="Gerade Verbindung 19"/>
          <p:cNvCxnSpPr/>
          <p:nvPr/>
        </p:nvCxnSpPr>
        <p:spPr>
          <a:xfrm flipV="1">
            <a:off x="12681332" y="3340337"/>
            <a:ext cx="14134399" cy="4100094"/>
          </a:xfrm>
          <a:prstGeom prst="line">
            <a:avLst/>
          </a:prstGeom>
          <a:ln w="76200">
            <a:solidFill>
              <a:schemeClr val="bg1">
                <a:lumMod val="65000"/>
                <a:alpha val="72000"/>
              </a:schemeClr>
            </a:solidFill>
          </a:ln>
        </p:spPr>
        <p:style>
          <a:lnRef idx="1">
            <a:schemeClr val="accent1"/>
          </a:lnRef>
          <a:fillRef idx="0">
            <a:schemeClr val="accent1"/>
          </a:fillRef>
          <a:effectRef idx="0">
            <a:schemeClr val="accent1"/>
          </a:effectRef>
          <a:fontRef idx="minor">
            <a:schemeClr val="tx1"/>
          </a:fontRef>
        </p:style>
      </p:cxnSp>
      <p:cxnSp>
        <p:nvCxnSpPr>
          <p:cNvPr id="23" name="Gerade Verbindung 22"/>
          <p:cNvCxnSpPr/>
          <p:nvPr/>
        </p:nvCxnSpPr>
        <p:spPr>
          <a:xfrm flipV="1">
            <a:off x="12681332" y="3340337"/>
            <a:ext cx="14134399" cy="4709773"/>
          </a:xfrm>
          <a:prstGeom prst="line">
            <a:avLst/>
          </a:prstGeom>
          <a:ln w="76200">
            <a:solidFill>
              <a:schemeClr val="bg1">
                <a:lumMod val="65000"/>
                <a:alpha val="72000"/>
              </a:schemeClr>
            </a:solidFill>
          </a:ln>
        </p:spPr>
        <p:style>
          <a:lnRef idx="1">
            <a:schemeClr val="accent1"/>
          </a:lnRef>
          <a:fillRef idx="0">
            <a:schemeClr val="accent1"/>
          </a:fillRef>
          <a:effectRef idx="0">
            <a:schemeClr val="accent1"/>
          </a:effectRef>
          <a:fontRef idx="minor">
            <a:schemeClr val="tx1"/>
          </a:fontRef>
        </p:style>
      </p:cxnSp>
      <p:cxnSp>
        <p:nvCxnSpPr>
          <p:cNvPr id="26" name="Gerade Verbindung 25"/>
          <p:cNvCxnSpPr/>
          <p:nvPr/>
        </p:nvCxnSpPr>
        <p:spPr>
          <a:xfrm flipV="1">
            <a:off x="14312225" y="3340337"/>
            <a:ext cx="12503507" cy="4725015"/>
          </a:xfrm>
          <a:prstGeom prst="line">
            <a:avLst/>
          </a:prstGeom>
          <a:ln w="76200">
            <a:solidFill>
              <a:schemeClr val="bg1">
                <a:lumMod val="65000"/>
                <a:alpha val="72000"/>
              </a:schemeClr>
            </a:solidFill>
          </a:ln>
        </p:spPr>
        <p:style>
          <a:lnRef idx="1">
            <a:schemeClr val="accent1"/>
          </a:lnRef>
          <a:fillRef idx="0">
            <a:schemeClr val="accent1"/>
          </a:fillRef>
          <a:effectRef idx="0">
            <a:schemeClr val="accent1"/>
          </a:effectRef>
          <a:fontRef idx="minor">
            <a:schemeClr val="tx1"/>
          </a:fontRef>
        </p:style>
      </p:cxnSp>
      <p:cxnSp>
        <p:nvCxnSpPr>
          <p:cNvPr id="29" name="Gerade Verbindung 28"/>
          <p:cNvCxnSpPr/>
          <p:nvPr/>
        </p:nvCxnSpPr>
        <p:spPr>
          <a:xfrm flipV="1">
            <a:off x="15882149" y="3340337"/>
            <a:ext cx="10933582" cy="4740257"/>
          </a:xfrm>
          <a:prstGeom prst="line">
            <a:avLst/>
          </a:prstGeom>
          <a:ln w="76200">
            <a:solidFill>
              <a:schemeClr val="bg1">
                <a:lumMod val="65000"/>
                <a:alpha val="72000"/>
              </a:schemeClr>
            </a:solidFill>
          </a:ln>
        </p:spPr>
        <p:style>
          <a:lnRef idx="1">
            <a:schemeClr val="accent1"/>
          </a:lnRef>
          <a:fillRef idx="0">
            <a:schemeClr val="accent1"/>
          </a:fillRef>
          <a:effectRef idx="0">
            <a:schemeClr val="accent1"/>
          </a:effectRef>
          <a:fontRef idx="minor">
            <a:schemeClr val="tx1"/>
          </a:fontRef>
        </p:style>
      </p:cxnSp>
      <p:cxnSp>
        <p:nvCxnSpPr>
          <p:cNvPr id="32" name="Gerade Verbindung 31"/>
          <p:cNvCxnSpPr/>
          <p:nvPr/>
        </p:nvCxnSpPr>
        <p:spPr>
          <a:xfrm flipV="1">
            <a:off x="21384505" y="3340337"/>
            <a:ext cx="5431226" cy="4496385"/>
          </a:xfrm>
          <a:prstGeom prst="line">
            <a:avLst/>
          </a:prstGeom>
          <a:ln w="76200">
            <a:solidFill>
              <a:schemeClr val="bg1">
                <a:lumMod val="65000"/>
                <a:alpha val="72000"/>
              </a:schemeClr>
            </a:solidFill>
          </a:ln>
        </p:spPr>
        <p:style>
          <a:lnRef idx="1">
            <a:schemeClr val="accent1"/>
          </a:lnRef>
          <a:fillRef idx="0">
            <a:schemeClr val="accent1"/>
          </a:fillRef>
          <a:effectRef idx="0">
            <a:schemeClr val="accent1"/>
          </a:effectRef>
          <a:fontRef idx="minor">
            <a:schemeClr val="tx1"/>
          </a:fontRef>
        </p:style>
      </p:cxnSp>
      <p:cxnSp>
        <p:nvCxnSpPr>
          <p:cNvPr id="40" name="Gerade Verbindung 39"/>
          <p:cNvCxnSpPr/>
          <p:nvPr/>
        </p:nvCxnSpPr>
        <p:spPr>
          <a:xfrm>
            <a:off x="21384505" y="7836724"/>
            <a:ext cx="5431226" cy="5604427"/>
          </a:xfrm>
          <a:prstGeom prst="line">
            <a:avLst/>
          </a:prstGeom>
          <a:ln w="76200">
            <a:solidFill>
              <a:schemeClr val="bg1">
                <a:lumMod val="65000"/>
                <a:alpha val="72000"/>
              </a:schemeClr>
            </a:solidFill>
          </a:ln>
        </p:spPr>
        <p:style>
          <a:lnRef idx="1">
            <a:schemeClr val="accent1"/>
          </a:lnRef>
          <a:fillRef idx="0">
            <a:schemeClr val="accent1"/>
          </a:fillRef>
          <a:effectRef idx="0">
            <a:schemeClr val="accent1"/>
          </a:effectRef>
          <a:fontRef idx="minor">
            <a:schemeClr val="tx1"/>
          </a:fontRef>
        </p:style>
      </p:cxnSp>
      <p:cxnSp>
        <p:nvCxnSpPr>
          <p:cNvPr id="43" name="Gerade Verbindung 42"/>
          <p:cNvCxnSpPr/>
          <p:nvPr/>
        </p:nvCxnSpPr>
        <p:spPr>
          <a:xfrm>
            <a:off x="21384505" y="8324468"/>
            <a:ext cx="5431226" cy="5116683"/>
          </a:xfrm>
          <a:prstGeom prst="line">
            <a:avLst/>
          </a:prstGeom>
          <a:ln w="76200">
            <a:solidFill>
              <a:schemeClr val="bg1">
                <a:lumMod val="65000"/>
                <a:alpha val="72000"/>
              </a:schemeClr>
            </a:solidFill>
          </a:ln>
        </p:spPr>
        <p:style>
          <a:lnRef idx="1">
            <a:schemeClr val="accent1"/>
          </a:lnRef>
          <a:fillRef idx="0">
            <a:schemeClr val="accent1"/>
          </a:fillRef>
          <a:effectRef idx="0">
            <a:schemeClr val="accent1"/>
          </a:effectRef>
          <a:fontRef idx="minor">
            <a:schemeClr val="tx1"/>
          </a:fontRef>
        </p:style>
      </p:cxnSp>
      <p:cxnSp>
        <p:nvCxnSpPr>
          <p:cNvPr id="46" name="Gerade Verbindung 45"/>
          <p:cNvCxnSpPr/>
          <p:nvPr/>
        </p:nvCxnSpPr>
        <p:spPr>
          <a:xfrm>
            <a:off x="14830450" y="9513341"/>
            <a:ext cx="13062381" cy="1356537"/>
          </a:xfrm>
          <a:prstGeom prst="line">
            <a:avLst/>
          </a:prstGeom>
          <a:ln w="76200">
            <a:solidFill>
              <a:schemeClr val="bg1">
                <a:lumMod val="65000"/>
                <a:alpha val="72000"/>
              </a:schemeClr>
            </a:solidFill>
          </a:ln>
        </p:spPr>
        <p:style>
          <a:lnRef idx="1">
            <a:schemeClr val="accent1"/>
          </a:lnRef>
          <a:fillRef idx="0">
            <a:schemeClr val="accent1"/>
          </a:fillRef>
          <a:effectRef idx="0">
            <a:schemeClr val="accent1"/>
          </a:effectRef>
          <a:fontRef idx="minor">
            <a:schemeClr val="tx1"/>
          </a:fontRef>
        </p:style>
      </p:cxnSp>
      <p:cxnSp>
        <p:nvCxnSpPr>
          <p:cNvPr id="50" name="Gerade Verbindung 49"/>
          <p:cNvCxnSpPr/>
          <p:nvPr/>
        </p:nvCxnSpPr>
        <p:spPr>
          <a:xfrm>
            <a:off x="12696573" y="9528583"/>
            <a:ext cx="15196258" cy="365808"/>
          </a:xfrm>
          <a:prstGeom prst="line">
            <a:avLst/>
          </a:prstGeom>
          <a:ln w="76200">
            <a:solidFill>
              <a:schemeClr val="bg1">
                <a:lumMod val="65000"/>
                <a:alpha val="72000"/>
              </a:schemeClr>
            </a:solidFill>
          </a:ln>
        </p:spPr>
        <p:style>
          <a:lnRef idx="1">
            <a:schemeClr val="accent1"/>
          </a:lnRef>
          <a:fillRef idx="0">
            <a:schemeClr val="accent1"/>
          </a:fillRef>
          <a:effectRef idx="0">
            <a:schemeClr val="accent1"/>
          </a:effectRef>
          <a:fontRef idx="minor">
            <a:schemeClr val="tx1"/>
          </a:fontRef>
        </p:style>
      </p:cxnSp>
      <p:cxnSp>
        <p:nvCxnSpPr>
          <p:cNvPr id="53" name="Gerade Verbindung 52"/>
          <p:cNvCxnSpPr/>
          <p:nvPr/>
        </p:nvCxnSpPr>
        <p:spPr>
          <a:xfrm flipV="1">
            <a:off x="16385134" y="3340337"/>
            <a:ext cx="10430597" cy="6736957"/>
          </a:xfrm>
          <a:prstGeom prst="line">
            <a:avLst/>
          </a:prstGeom>
          <a:ln w="76200">
            <a:solidFill>
              <a:schemeClr val="bg1">
                <a:lumMod val="65000"/>
                <a:alpha val="72000"/>
              </a:schemeClr>
            </a:solidFill>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p:nvCxnSpPr>
        <p:spPr>
          <a:xfrm flipV="1">
            <a:off x="13245286" y="3340337"/>
            <a:ext cx="13570446" cy="7118007"/>
          </a:xfrm>
          <a:prstGeom prst="line">
            <a:avLst/>
          </a:prstGeom>
          <a:ln w="76200">
            <a:solidFill>
              <a:schemeClr val="bg1">
                <a:lumMod val="65000"/>
                <a:alpha val="72000"/>
              </a:schemeClr>
            </a:solidFill>
          </a:ln>
        </p:spPr>
        <p:style>
          <a:lnRef idx="1">
            <a:schemeClr val="accent1"/>
          </a:lnRef>
          <a:fillRef idx="0">
            <a:schemeClr val="accent1"/>
          </a:fillRef>
          <a:effectRef idx="0">
            <a:schemeClr val="accent1"/>
          </a:effectRef>
          <a:fontRef idx="minor">
            <a:schemeClr val="tx1"/>
          </a:fontRef>
        </p:style>
      </p:cxnSp>
      <p:cxnSp>
        <p:nvCxnSpPr>
          <p:cNvPr id="60" name="Gerade Verbindung 59"/>
          <p:cNvCxnSpPr/>
          <p:nvPr/>
        </p:nvCxnSpPr>
        <p:spPr>
          <a:xfrm>
            <a:off x="22192330" y="10686975"/>
            <a:ext cx="4623401" cy="2754176"/>
          </a:xfrm>
          <a:prstGeom prst="line">
            <a:avLst/>
          </a:prstGeom>
          <a:ln w="76200">
            <a:solidFill>
              <a:schemeClr val="bg1">
                <a:lumMod val="65000"/>
                <a:alpha val="72000"/>
              </a:schemeClr>
            </a:solidFill>
          </a:ln>
        </p:spPr>
        <p:style>
          <a:lnRef idx="1">
            <a:schemeClr val="accent1"/>
          </a:lnRef>
          <a:fillRef idx="0">
            <a:schemeClr val="accent1"/>
          </a:fillRef>
          <a:effectRef idx="0">
            <a:schemeClr val="accent1"/>
          </a:effectRef>
          <a:fontRef idx="minor">
            <a:schemeClr val="tx1"/>
          </a:fontRef>
        </p:style>
      </p:cxnSp>
      <p:cxnSp>
        <p:nvCxnSpPr>
          <p:cNvPr id="63" name="Gerade Verbindung 62"/>
          <p:cNvCxnSpPr/>
          <p:nvPr/>
        </p:nvCxnSpPr>
        <p:spPr>
          <a:xfrm>
            <a:off x="20591922" y="10686975"/>
            <a:ext cx="6223809" cy="2754176"/>
          </a:xfrm>
          <a:prstGeom prst="line">
            <a:avLst/>
          </a:prstGeom>
          <a:ln w="76200">
            <a:solidFill>
              <a:schemeClr val="bg1">
                <a:lumMod val="65000"/>
                <a:alpha val="72000"/>
              </a:schemeClr>
            </a:solidFill>
          </a:ln>
        </p:spPr>
        <p:style>
          <a:lnRef idx="1">
            <a:schemeClr val="accent1"/>
          </a:lnRef>
          <a:fillRef idx="0">
            <a:schemeClr val="accent1"/>
          </a:fillRef>
          <a:effectRef idx="0">
            <a:schemeClr val="accent1"/>
          </a:effectRef>
          <a:fontRef idx="minor">
            <a:schemeClr val="tx1"/>
          </a:fontRef>
        </p:style>
      </p:cxnSp>
      <p:cxnSp>
        <p:nvCxnSpPr>
          <p:cNvPr id="66" name="Gerade Verbindung 65"/>
          <p:cNvCxnSpPr/>
          <p:nvPr/>
        </p:nvCxnSpPr>
        <p:spPr>
          <a:xfrm flipV="1">
            <a:off x="20591922" y="3340337"/>
            <a:ext cx="6223809" cy="7346636"/>
          </a:xfrm>
          <a:prstGeom prst="line">
            <a:avLst/>
          </a:prstGeom>
          <a:ln w="76200">
            <a:solidFill>
              <a:schemeClr val="bg1">
                <a:lumMod val="65000"/>
                <a:alpha val="72000"/>
              </a:schemeClr>
            </a:solidFill>
          </a:ln>
        </p:spPr>
        <p:style>
          <a:lnRef idx="1">
            <a:schemeClr val="accent1"/>
          </a:lnRef>
          <a:fillRef idx="0">
            <a:schemeClr val="accent1"/>
          </a:fillRef>
          <a:effectRef idx="0">
            <a:schemeClr val="accent1"/>
          </a:effectRef>
          <a:fontRef idx="minor">
            <a:schemeClr val="tx1"/>
          </a:fontRef>
        </p:style>
      </p:cxnSp>
      <p:cxnSp>
        <p:nvCxnSpPr>
          <p:cNvPr id="70" name="Gerade Verbindung 69"/>
          <p:cNvCxnSpPr/>
          <p:nvPr/>
        </p:nvCxnSpPr>
        <p:spPr>
          <a:xfrm flipV="1">
            <a:off x="19646919" y="3340337"/>
            <a:ext cx="7168812" cy="7925832"/>
          </a:xfrm>
          <a:prstGeom prst="line">
            <a:avLst/>
          </a:prstGeom>
          <a:ln w="76200">
            <a:solidFill>
              <a:schemeClr val="bg1">
                <a:lumMod val="65000"/>
                <a:alpha val="72000"/>
              </a:schemeClr>
            </a:solidFill>
          </a:ln>
        </p:spPr>
        <p:style>
          <a:lnRef idx="1">
            <a:schemeClr val="accent1"/>
          </a:lnRef>
          <a:fillRef idx="0">
            <a:schemeClr val="accent1"/>
          </a:fillRef>
          <a:effectRef idx="0">
            <a:schemeClr val="accent1"/>
          </a:effectRef>
          <a:fontRef idx="minor">
            <a:schemeClr val="tx1"/>
          </a:fontRef>
        </p:style>
      </p:cxnSp>
      <p:cxnSp>
        <p:nvCxnSpPr>
          <p:cNvPr id="73" name="Gerade Verbindung 72"/>
          <p:cNvCxnSpPr/>
          <p:nvPr/>
        </p:nvCxnSpPr>
        <p:spPr>
          <a:xfrm>
            <a:off x="19646919" y="11296655"/>
            <a:ext cx="7168812" cy="2144496"/>
          </a:xfrm>
          <a:prstGeom prst="line">
            <a:avLst/>
          </a:prstGeom>
          <a:ln w="76200">
            <a:solidFill>
              <a:schemeClr val="bg1">
                <a:lumMod val="65000"/>
                <a:alpha val="72000"/>
              </a:schemeClr>
            </a:solidFill>
          </a:ln>
        </p:spPr>
        <p:style>
          <a:lnRef idx="1">
            <a:schemeClr val="accent1"/>
          </a:lnRef>
          <a:fillRef idx="0">
            <a:schemeClr val="accent1"/>
          </a:fillRef>
          <a:effectRef idx="0">
            <a:schemeClr val="accent1"/>
          </a:effectRef>
          <a:fontRef idx="minor">
            <a:schemeClr val="tx1"/>
          </a:fontRef>
        </p:style>
      </p:cxnSp>
      <p:cxnSp>
        <p:nvCxnSpPr>
          <p:cNvPr id="82" name="Gerade Verbindung 81"/>
          <p:cNvCxnSpPr/>
          <p:nvPr/>
        </p:nvCxnSpPr>
        <p:spPr>
          <a:xfrm>
            <a:off x="22542896" y="13400049"/>
            <a:ext cx="4272835" cy="41102"/>
          </a:xfrm>
          <a:prstGeom prst="line">
            <a:avLst/>
          </a:prstGeom>
          <a:ln w="76200">
            <a:solidFill>
              <a:schemeClr val="bg1">
                <a:lumMod val="65000"/>
                <a:alpha val="72000"/>
              </a:schemeClr>
            </a:solidFill>
          </a:ln>
        </p:spPr>
        <p:style>
          <a:lnRef idx="1">
            <a:schemeClr val="accent1"/>
          </a:lnRef>
          <a:fillRef idx="0">
            <a:schemeClr val="accent1"/>
          </a:fillRef>
          <a:effectRef idx="0">
            <a:schemeClr val="accent1"/>
          </a:effectRef>
          <a:fontRef idx="minor">
            <a:schemeClr val="tx1"/>
          </a:fontRef>
        </p:style>
      </p:cxnSp>
      <p:cxnSp>
        <p:nvCxnSpPr>
          <p:cNvPr id="87" name="Gerade Verbindung 86"/>
          <p:cNvCxnSpPr/>
          <p:nvPr/>
        </p:nvCxnSpPr>
        <p:spPr>
          <a:xfrm>
            <a:off x="22542894" y="13400047"/>
            <a:ext cx="5365179" cy="3932432"/>
          </a:xfrm>
          <a:prstGeom prst="line">
            <a:avLst/>
          </a:prstGeom>
          <a:ln w="76200">
            <a:solidFill>
              <a:schemeClr val="bg1">
                <a:lumMod val="65000"/>
                <a:alpha val="72000"/>
              </a:schemeClr>
            </a:solidFill>
          </a:ln>
        </p:spPr>
        <p:style>
          <a:lnRef idx="1">
            <a:schemeClr val="accent1"/>
          </a:lnRef>
          <a:fillRef idx="0">
            <a:schemeClr val="accent1"/>
          </a:fillRef>
          <a:effectRef idx="0">
            <a:schemeClr val="accent1"/>
          </a:effectRef>
          <a:fontRef idx="minor">
            <a:schemeClr val="tx1"/>
          </a:fontRef>
        </p:style>
      </p:cxnSp>
      <p:cxnSp>
        <p:nvCxnSpPr>
          <p:cNvPr id="90" name="Gerade Verbindung 89"/>
          <p:cNvCxnSpPr/>
          <p:nvPr/>
        </p:nvCxnSpPr>
        <p:spPr>
          <a:xfrm flipV="1">
            <a:off x="22542896" y="3358719"/>
            <a:ext cx="4272835" cy="10041332"/>
          </a:xfrm>
          <a:prstGeom prst="line">
            <a:avLst/>
          </a:prstGeom>
          <a:ln w="76200">
            <a:solidFill>
              <a:schemeClr val="bg1">
                <a:lumMod val="65000"/>
                <a:alpha val="72000"/>
              </a:schemeClr>
            </a:solidFill>
          </a:ln>
        </p:spPr>
        <p:style>
          <a:lnRef idx="1">
            <a:schemeClr val="accent1"/>
          </a:lnRef>
          <a:fillRef idx="0">
            <a:schemeClr val="accent1"/>
          </a:fillRef>
          <a:effectRef idx="0">
            <a:schemeClr val="accent1"/>
          </a:effectRef>
          <a:fontRef idx="minor">
            <a:schemeClr val="tx1"/>
          </a:fontRef>
        </p:style>
      </p:cxnSp>
      <p:cxnSp>
        <p:nvCxnSpPr>
          <p:cNvPr id="94" name="Gerade Verbindung 93"/>
          <p:cNvCxnSpPr/>
          <p:nvPr/>
        </p:nvCxnSpPr>
        <p:spPr>
          <a:xfrm>
            <a:off x="20896762" y="13217145"/>
            <a:ext cx="5918970" cy="224006"/>
          </a:xfrm>
          <a:prstGeom prst="line">
            <a:avLst/>
          </a:prstGeom>
          <a:ln w="76200">
            <a:solidFill>
              <a:schemeClr val="bg1">
                <a:lumMod val="65000"/>
                <a:alpha val="72000"/>
              </a:schemeClr>
            </a:solidFill>
          </a:ln>
        </p:spPr>
        <p:style>
          <a:lnRef idx="1">
            <a:schemeClr val="accent1"/>
          </a:lnRef>
          <a:fillRef idx="0">
            <a:schemeClr val="accent1"/>
          </a:fillRef>
          <a:effectRef idx="0">
            <a:schemeClr val="accent1"/>
          </a:effectRef>
          <a:fontRef idx="minor">
            <a:schemeClr val="tx1"/>
          </a:fontRef>
        </p:style>
      </p:cxnSp>
      <p:cxnSp>
        <p:nvCxnSpPr>
          <p:cNvPr id="97" name="Gerade Verbindung 96"/>
          <p:cNvCxnSpPr/>
          <p:nvPr/>
        </p:nvCxnSpPr>
        <p:spPr>
          <a:xfrm flipV="1">
            <a:off x="20896762" y="3358719"/>
            <a:ext cx="5918970" cy="9858428"/>
          </a:xfrm>
          <a:prstGeom prst="line">
            <a:avLst/>
          </a:prstGeom>
          <a:ln w="76200">
            <a:solidFill>
              <a:schemeClr val="bg1">
                <a:lumMod val="65000"/>
                <a:alpha val="72000"/>
              </a:schemeClr>
            </a:solidFill>
          </a:ln>
        </p:spPr>
        <p:style>
          <a:lnRef idx="1">
            <a:schemeClr val="accent1"/>
          </a:lnRef>
          <a:fillRef idx="0">
            <a:schemeClr val="accent1"/>
          </a:fillRef>
          <a:effectRef idx="0">
            <a:schemeClr val="accent1"/>
          </a:effectRef>
          <a:fontRef idx="minor">
            <a:schemeClr val="tx1"/>
          </a:fontRef>
        </p:style>
      </p:cxnSp>
      <p:cxnSp>
        <p:nvCxnSpPr>
          <p:cNvPr id="100" name="Gerade Verbindung 99"/>
          <p:cNvCxnSpPr/>
          <p:nvPr/>
        </p:nvCxnSpPr>
        <p:spPr>
          <a:xfrm flipV="1">
            <a:off x="20896762" y="13441150"/>
            <a:ext cx="5918970" cy="96076"/>
          </a:xfrm>
          <a:prstGeom prst="line">
            <a:avLst/>
          </a:prstGeom>
          <a:ln w="76200">
            <a:solidFill>
              <a:schemeClr val="bg1">
                <a:lumMod val="65000"/>
                <a:alpha val="72000"/>
              </a:schemeClr>
            </a:solidFill>
          </a:ln>
        </p:spPr>
        <p:style>
          <a:lnRef idx="1">
            <a:schemeClr val="accent1"/>
          </a:lnRef>
          <a:fillRef idx="0">
            <a:schemeClr val="accent1"/>
          </a:fillRef>
          <a:effectRef idx="0">
            <a:schemeClr val="accent1"/>
          </a:effectRef>
          <a:fontRef idx="minor">
            <a:schemeClr val="tx1"/>
          </a:fontRef>
        </p:style>
      </p:cxnSp>
      <p:cxnSp>
        <p:nvCxnSpPr>
          <p:cNvPr id="103" name="Gerade Verbindung 102"/>
          <p:cNvCxnSpPr/>
          <p:nvPr/>
        </p:nvCxnSpPr>
        <p:spPr>
          <a:xfrm flipV="1">
            <a:off x="22542896" y="3358719"/>
            <a:ext cx="4272835" cy="10772948"/>
          </a:xfrm>
          <a:prstGeom prst="line">
            <a:avLst/>
          </a:prstGeom>
          <a:ln w="76200">
            <a:solidFill>
              <a:schemeClr val="bg1">
                <a:lumMod val="65000"/>
                <a:alpha val="72000"/>
              </a:schemeClr>
            </a:solidFill>
          </a:ln>
        </p:spPr>
        <p:style>
          <a:lnRef idx="1">
            <a:schemeClr val="accent1"/>
          </a:lnRef>
          <a:fillRef idx="0">
            <a:schemeClr val="accent1"/>
          </a:fillRef>
          <a:effectRef idx="0">
            <a:schemeClr val="accent1"/>
          </a:effectRef>
          <a:fontRef idx="minor">
            <a:schemeClr val="tx1"/>
          </a:fontRef>
        </p:style>
      </p:cxnSp>
      <p:cxnSp>
        <p:nvCxnSpPr>
          <p:cNvPr id="106" name="Gerade Verbindung 105"/>
          <p:cNvCxnSpPr/>
          <p:nvPr/>
        </p:nvCxnSpPr>
        <p:spPr>
          <a:xfrm flipV="1">
            <a:off x="22542896" y="13420601"/>
            <a:ext cx="4272835" cy="711066"/>
          </a:xfrm>
          <a:prstGeom prst="line">
            <a:avLst/>
          </a:prstGeom>
          <a:ln w="76200">
            <a:solidFill>
              <a:schemeClr val="bg1">
                <a:lumMod val="65000"/>
                <a:alpha val="72000"/>
              </a:schemeClr>
            </a:solidFill>
          </a:ln>
        </p:spPr>
        <p:style>
          <a:lnRef idx="1">
            <a:schemeClr val="accent1"/>
          </a:lnRef>
          <a:fillRef idx="0">
            <a:schemeClr val="accent1"/>
          </a:fillRef>
          <a:effectRef idx="0">
            <a:schemeClr val="accent1"/>
          </a:effectRef>
          <a:fontRef idx="minor">
            <a:schemeClr val="tx1"/>
          </a:fontRef>
        </p:style>
      </p:cxnSp>
      <p:cxnSp>
        <p:nvCxnSpPr>
          <p:cNvPr id="109" name="Gerade Verbindung 108"/>
          <p:cNvCxnSpPr/>
          <p:nvPr/>
        </p:nvCxnSpPr>
        <p:spPr>
          <a:xfrm flipV="1">
            <a:off x="19631677" y="13420601"/>
            <a:ext cx="7184054" cy="589130"/>
          </a:xfrm>
          <a:prstGeom prst="line">
            <a:avLst/>
          </a:prstGeom>
          <a:ln w="76200">
            <a:solidFill>
              <a:schemeClr val="bg1">
                <a:lumMod val="65000"/>
                <a:alpha val="72000"/>
              </a:schemeClr>
            </a:solidFill>
          </a:ln>
        </p:spPr>
        <p:style>
          <a:lnRef idx="1">
            <a:schemeClr val="accent1"/>
          </a:lnRef>
          <a:fillRef idx="0">
            <a:schemeClr val="accent1"/>
          </a:fillRef>
          <a:effectRef idx="0">
            <a:schemeClr val="accent1"/>
          </a:effectRef>
          <a:fontRef idx="minor">
            <a:schemeClr val="tx1"/>
          </a:fontRef>
        </p:style>
      </p:cxnSp>
      <p:cxnSp>
        <p:nvCxnSpPr>
          <p:cNvPr id="112" name="Gerade Verbindung 111"/>
          <p:cNvCxnSpPr/>
          <p:nvPr/>
        </p:nvCxnSpPr>
        <p:spPr>
          <a:xfrm flipV="1">
            <a:off x="10699874" y="3358719"/>
            <a:ext cx="16115857" cy="9995606"/>
          </a:xfrm>
          <a:prstGeom prst="line">
            <a:avLst/>
          </a:prstGeom>
          <a:ln w="76200">
            <a:solidFill>
              <a:schemeClr val="bg1">
                <a:lumMod val="65000"/>
                <a:alpha val="72000"/>
              </a:schemeClr>
            </a:solidFill>
          </a:ln>
        </p:spPr>
        <p:style>
          <a:lnRef idx="1">
            <a:schemeClr val="accent1"/>
          </a:lnRef>
          <a:fillRef idx="0">
            <a:schemeClr val="accent1"/>
          </a:fillRef>
          <a:effectRef idx="0">
            <a:schemeClr val="accent1"/>
          </a:effectRef>
          <a:fontRef idx="minor">
            <a:schemeClr val="tx1"/>
          </a:fontRef>
        </p:style>
      </p:cxnSp>
      <p:cxnSp>
        <p:nvCxnSpPr>
          <p:cNvPr id="116" name="Gerade Verbindung 115"/>
          <p:cNvCxnSpPr/>
          <p:nvPr/>
        </p:nvCxnSpPr>
        <p:spPr>
          <a:xfrm flipV="1">
            <a:off x="20652890" y="3358719"/>
            <a:ext cx="6162841" cy="12403840"/>
          </a:xfrm>
          <a:prstGeom prst="line">
            <a:avLst/>
          </a:prstGeom>
          <a:ln w="76200">
            <a:solidFill>
              <a:schemeClr val="bg1">
                <a:lumMod val="65000"/>
                <a:alpha val="72000"/>
              </a:schemeClr>
            </a:solidFill>
          </a:ln>
        </p:spPr>
        <p:style>
          <a:lnRef idx="1">
            <a:schemeClr val="accent1"/>
          </a:lnRef>
          <a:fillRef idx="0">
            <a:schemeClr val="accent1"/>
          </a:fillRef>
          <a:effectRef idx="0">
            <a:schemeClr val="accent1"/>
          </a:effectRef>
          <a:fontRef idx="minor">
            <a:schemeClr val="tx1"/>
          </a:fontRef>
        </p:style>
      </p:cxnSp>
      <p:cxnSp>
        <p:nvCxnSpPr>
          <p:cNvPr id="119" name="Gerade Verbindung 118"/>
          <p:cNvCxnSpPr/>
          <p:nvPr/>
        </p:nvCxnSpPr>
        <p:spPr>
          <a:xfrm flipV="1">
            <a:off x="20652890" y="13441151"/>
            <a:ext cx="6162841" cy="2321405"/>
          </a:xfrm>
          <a:prstGeom prst="line">
            <a:avLst/>
          </a:prstGeom>
          <a:ln w="76200">
            <a:solidFill>
              <a:schemeClr val="bg1">
                <a:lumMod val="65000"/>
                <a:alpha val="72000"/>
              </a:schemeClr>
            </a:solidFill>
          </a:ln>
        </p:spPr>
        <p:style>
          <a:lnRef idx="1">
            <a:schemeClr val="accent1"/>
          </a:lnRef>
          <a:fillRef idx="0">
            <a:schemeClr val="accent1"/>
          </a:fillRef>
          <a:effectRef idx="0">
            <a:schemeClr val="accent1"/>
          </a:effectRef>
          <a:fontRef idx="minor">
            <a:schemeClr val="tx1"/>
          </a:fontRef>
        </p:style>
      </p:cxnSp>
      <p:cxnSp>
        <p:nvCxnSpPr>
          <p:cNvPr id="76" name="Gerade Verbindung 75"/>
          <p:cNvCxnSpPr/>
          <p:nvPr/>
        </p:nvCxnSpPr>
        <p:spPr>
          <a:xfrm flipV="1">
            <a:off x="19601191" y="11814881"/>
            <a:ext cx="8276398" cy="853551"/>
          </a:xfrm>
          <a:prstGeom prst="line">
            <a:avLst/>
          </a:prstGeom>
          <a:ln w="76200">
            <a:solidFill>
              <a:schemeClr val="bg1">
                <a:lumMod val="65000"/>
                <a:alpha val="72000"/>
              </a:schemeClr>
            </a:solidFill>
          </a:ln>
        </p:spPr>
        <p:style>
          <a:lnRef idx="1">
            <a:schemeClr val="accent1"/>
          </a:lnRef>
          <a:fillRef idx="0">
            <a:schemeClr val="accent1"/>
          </a:fillRef>
          <a:effectRef idx="0">
            <a:schemeClr val="accent1"/>
          </a:effectRef>
          <a:fontRef idx="minor">
            <a:schemeClr val="tx1"/>
          </a:fontRef>
        </p:style>
      </p:cxnSp>
      <p:cxnSp>
        <p:nvCxnSpPr>
          <p:cNvPr id="79" name="Gerade Verbindung 78"/>
          <p:cNvCxnSpPr/>
          <p:nvPr/>
        </p:nvCxnSpPr>
        <p:spPr>
          <a:xfrm>
            <a:off x="19646917" y="12668432"/>
            <a:ext cx="8245914" cy="2728315"/>
          </a:xfrm>
          <a:prstGeom prst="line">
            <a:avLst/>
          </a:prstGeom>
          <a:ln w="76200">
            <a:solidFill>
              <a:schemeClr val="bg1">
                <a:lumMod val="65000"/>
                <a:alpha val="72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p:cNvSpPr>
            <a:spLocks noGrp="1"/>
          </p:cNvSpPr>
          <p:nvPr>
            <p:ph type="ftr" sz="quarter" idx="11"/>
          </p:nvPr>
        </p:nvSpPr>
        <p:spPr>
          <a:ln w="76200">
            <a:noFill/>
          </a:ln>
        </p:spPr>
        <p:txBody>
          <a:bodyPr/>
          <a:lstStyle/>
          <a:p>
            <a:pPr algn="l"/>
            <a:endParaRPr lang="en-US" dirty="0">
              <a:solidFill>
                <a:prstClr val="black"/>
              </a:solidFill>
            </a:endParaRPr>
          </a:p>
        </p:txBody>
      </p:sp>
    </p:spTree>
    <p:extLst>
      <p:ext uri="{BB962C8B-B14F-4D97-AF65-F5344CB8AC3E}">
        <p14:creationId xmlns:p14="http://schemas.microsoft.com/office/powerpoint/2010/main" val="3907806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
                                        <p:tgtEl>
                                          <p:spTgt spid="11"/>
                                        </p:tgtEl>
                                      </p:cBhvr>
                                    </p:animEffect>
                                  </p:childTnLst>
                                </p:cTn>
                              </p:par>
                            </p:childTnLst>
                          </p:cTn>
                        </p:par>
                        <p:par>
                          <p:cTn id="13" fill="hold">
                            <p:stCondLst>
                              <p:cond delay="100"/>
                            </p:stCondLst>
                            <p:childTnLst>
                              <p:par>
                                <p:cTn id="14" presetID="10"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
                                        <p:tgtEl>
                                          <p:spTgt spid="14"/>
                                        </p:tgtEl>
                                      </p:cBhvr>
                                    </p:animEffect>
                                  </p:childTnLst>
                                </p:cTn>
                              </p:par>
                            </p:childTnLst>
                          </p:cTn>
                        </p:par>
                        <p:par>
                          <p:cTn id="17" fill="hold">
                            <p:stCondLst>
                              <p:cond delay="200"/>
                            </p:stCondLst>
                            <p:childTnLst>
                              <p:par>
                                <p:cTn id="18" presetID="10" presetClass="entr" presetSubtype="0"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
                                        <p:tgtEl>
                                          <p:spTgt spid="17"/>
                                        </p:tgtEl>
                                      </p:cBhvr>
                                    </p:animEffect>
                                  </p:childTnLst>
                                </p:cTn>
                              </p:par>
                            </p:childTnLst>
                          </p:cTn>
                        </p:par>
                        <p:par>
                          <p:cTn id="21" fill="hold">
                            <p:stCondLst>
                              <p:cond delay="300"/>
                            </p:stCondLst>
                            <p:childTnLst>
                              <p:par>
                                <p:cTn id="22" presetID="10" presetClass="entr" presetSubtype="0" fill="hold"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
                                        <p:tgtEl>
                                          <p:spTgt spid="20"/>
                                        </p:tgtEl>
                                      </p:cBhvr>
                                    </p:animEffect>
                                  </p:childTnLst>
                                </p:cTn>
                              </p:par>
                            </p:childTnLst>
                          </p:cTn>
                        </p:par>
                        <p:par>
                          <p:cTn id="25" fill="hold">
                            <p:stCondLst>
                              <p:cond delay="400"/>
                            </p:stCondLst>
                            <p:childTnLst>
                              <p:par>
                                <p:cTn id="26" presetID="10"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
                                        <p:tgtEl>
                                          <p:spTgt spid="23"/>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100"/>
                                        <p:tgtEl>
                                          <p:spTgt spid="26"/>
                                        </p:tgtEl>
                                      </p:cBhvr>
                                    </p:animEffect>
                                  </p:childTnLst>
                                </p:cTn>
                              </p:par>
                            </p:childTnLst>
                          </p:cTn>
                        </p:par>
                        <p:par>
                          <p:cTn id="33" fill="hold">
                            <p:stCondLst>
                              <p:cond delay="600"/>
                            </p:stCondLst>
                            <p:childTnLst>
                              <p:par>
                                <p:cTn id="34" presetID="10" presetClass="entr" presetSubtype="0" fill="hold" nodeType="after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100"/>
                                        <p:tgtEl>
                                          <p:spTgt spid="29"/>
                                        </p:tgtEl>
                                      </p:cBhvr>
                                    </p:animEffect>
                                  </p:childTnLst>
                                </p:cTn>
                              </p:par>
                            </p:childTnLst>
                          </p:cTn>
                        </p:par>
                        <p:par>
                          <p:cTn id="37" fill="hold">
                            <p:stCondLst>
                              <p:cond delay="700"/>
                            </p:stCondLst>
                            <p:childTnLst>
                              <p:par>
                                <p:cTn id="38" presetID="10" presetClass="entr" presetSubtype="0" fill="hold" nodeType="after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100"/>
                                        <p:tgtEl>
                                          <p:spTgt spid="32"/>
                                        </p:tgtEl>
                                      </p:cBhvr>
                                    </p:animEffect>
                                  </p:childTnLst>
                                </p:cTn>
                              </p:par>
                            </p:childTnLst>
                          </p:cTn>
                        </p:par>
                        <p:par>
                          <p:cTn id="41" fill="hold">
                            <p:stCondLst>
                              <p:cond delay="800"/>
                            </p:stCondLst>
                            <p:childTnLst>
                              <p:par>
                                <p:cTn id="42" presetID="10" presetClass="entr" presetSubtype="0" fill="hold" nodeType="after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100"/>
                                        <p:tgtEl>
                                          <p:spTgt spid="40"/>
                                        </p:tgtEl>
                                      </p:cBhvr>
                                    </p:animEffect>
                                  </p:childTnLst>
                                </p:cTn>
                              </p:par>
                            </p:childTnLst>
                          </p:cTn>
                        </p:par>
                        <p:par>
                          <p:cTn id="45" fill="hold">
                            <p:stCondLst>
                              <p:cond delay="900"/>
                            </p:stCondLst>
                            <p:childTnLst>
                              <p:par>
                                <p:cTn id="46" presetID="10" presetClass="entr" presetSubtype="0" fill="hold" nodeType="after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fade">
                                      <p:cBhvr>
                                        <p:cTn id="48" dur="100"/>
                                        <p:tgtEl>
                                          <p:spTgt spid="43"/>
                                        </p:tgtEl>
                                      </p:cBhvr>
                                    </p:animEffect>
                                  </p:childTnLst>
                                </p:cTn>
                              </p:par>
                            </p:childTnLst>
                          </p:cTn>
                        </p:par>
                        <p:par>
                          <p:cTn id="49" fill="hold">
                            <p:stCondLst>
                              <p:cond delay="1000"/>
                            </p:stCondLst>
                            <p:childTnLst>
                              <p:par>
                                <p:cTn id="50" presetID="10" presetClass="entr" presetSubtype="0" fill="hold" nodeType="afterEffect">
                                  <p:stCondLst>
                                    <p:cond delay="0"/>
                                  </p:stCondLst>
                                  <p:childTnLst>
                                    <p:set>
                                      <p:cBhvr>
                                        <p:cTn id="51" dur="1" fill="hold">
                                          <p:stCondLst>
                                            <p:cond delay="0"/>
                                          </p:stCondLst>
                                        </p:cTn>
                                        <p:tgtEl>
                                          <p:spTgt spid="50"/>
                                        </p:tgtEl>
                                        <p:attrNameLst>
                                          <p:attrName>style.visibility</p:attrName>
                                        </p:attrNameLst>
                                      </p:cBhvr>
                                      <p:to>
                                        <p:strVal val="visible"/>
                                      </p:to>
                                    </p:set>
                                    <p:animEffect transition="in" filter="fade">
                                      <p:cBhvr>
                                        <p:cTn id="52" dur="100"/>
                                        <p:tgtEl>
                                          <p:spTgt spid="50"/>
                                        </p:tgtEl>
                                      </p:cBhvr>
                                    </p:animEffect>
                                  </p:childTnLst>
                                </p:cTn>
                              </p:par>
                            </p:childTnLst>
                          </p:cTn>
                        </p:par>
                        <p:par>
                          <p:cTn id="53" fill="hold">
                            <p:stCondLst>
                              <p:cond delay="1100"/>
                            </p:stCondLst>
                            <p:childTnLst>
                              <p:par>
                                <p:cTn id="54" presetID="10" presetClass="entr" presetSubtype="0" fill="hold" nodeType="afterEffect">
                                  <p:stCondLst>
                                    <p:cond delay="0"/>
                                  </p:stCondLst>
                                  <p:childTnLst>
                                    <p:set>
                                      <p:cBhvr>
                                        <p:cTn id="55" dur="1" fill="hold">
                                          <p:stCondLst>
                                            <p:cond delay="0"/>
                                          </p:stCondLst>
                                        </p:cTn>
                                        <p:tgtEl>
                                          <p:spTgt spid="53"/>
                                        </p:tgtEl>
                                        <p:attrNameLst>
                                          <p:attrName>style.visibility</p:attrName>
                                        </p:attrNameLst>
                                      </p:cBhvr>
                                      <p:to>
                                        <p:strVal val="visible"/>
                                      </p:to>
                                    </p:set>
                                    <p:animEffect transition="in" filter="fade">
                                      <p:cBhvr>
                                        <p:cTn id="56" dur="100"/>
                                        <p:tgtEl>
                                          <p:spTgt spid="53"/>
                                        </p:tgtEl>
                                      </p:cBhvr>
                                    </p:animEffect>
                                  </p:childTnLst>
                                </p:cTn>
                              </p:par>
                            </p:childTnLst>
                          </p:cTn>
                        </p:par>
                        <p:par>
                          <p:cTn id="57" fill="hold">
                            <p:stCondLst>
                              <p:cond delay="1200"/>
                            </p:stCondLst>
                            <p:childTnLst>
                              <p:par>
                                <p:cTn id="58" presetID="10" presetClass="entr" presetSubtype="0" fill="hold" nodeType="afterEffect">
                                  <p:stCondLst>
                                    <p:cond delay="0"/>
                                  </p:stCondLst>
                                  <p:childTnLst>
                                    <p:set>
                                      <p:cBhvr>
                                        <p:cTn id="59" dur="1" fill="hold">
                                          <p:stCondLst>
                                            <p:cond delay="0"/>
                                          </p:stCondLst>
                                        </p:cTn>
                                        <p:tgtEl>
                                          <p:spTgt spid="57"/>
                                        </p:tgtEl>
                                        <p:attrNameLst>
                                          <p:attrName>style.visibility</p:attrName>
                                        </p:attrNameLst>
                                      </p:cBhvr>
                                      <p:to>
                                        <p:strVal val="visible"/>
                                      </p:to>
                                    </p:set>
                                    <p:animEffect transition="in" filter="fade">
                                      <p:cBhvr>
                                        <p:cTn id="60" dur="100"/>
                                        <p:tgtEl>
                                          <p:spTgt spid="57"/>
                                        </p:tgtEl>
                                      </p:cBhvr>
                                    </p:animEffect>
                                  </p:childTnLst>
                                </p:cTn>
                              </p:par>
                            </p:childTnLst>
                          </p:cTn>
                        </p:par>
                        <p:par>
                          <p:cTn id="61" fill="hold">
                            <p:stCondLst>
                              <p:cond delay="1300"/>
                            </p:stCondLst>
                            <p:childTnLst>
                              <p:par>
                                <p:cTn id="62" presetID="10" presetClass="entr" presetSubtype="0" fill="hold" nodeType="afterEffect">
                                  <p:stCondLst>
                                    <p:cond delay="0"/>
                                  </p:stCondLst>
                                  <p:childTnLst>
                                    <p:set>
                                      <p:cBhvr>
                                        <p:cTn id="63" dur="1" fill="hold">
                                          <p:stCondLst>
                                            <p:cond delay="0"/>
                                          </p:stCondLst>
                                        </p:cTn>
                                        <p:tgtEl>
                                          <p:spTgt spid="60"/>
                                        </p:tgtEl>
                                        <p:attrNameLst>
                                          <p:attrName>style.visibility</p:attrName>
                                        </p:attrNameLst>
                                      </p:cBhvr>
                                      <p:to>
                                        <p:strVal val="visible"/>
                                      </p:to>
                                    </p:set>
                                    <p:animEffect transition="in" filter="fade">
                                      <p:cBhvr>
                                        <p:cTn id="64" dur="100"/>
                                        <p:tgtEl>
                                          <p:spTgt spid="60"/>
                                        </p:tgtEl>
                                      </p:cBhvr>
                                    </p:animEffect>
                                  </p:childTnLst>
                                </p:cTn>
                              </p:par>
                            </p:childTnLst>
                          </p:cTn>
                        </p:par>
                        <p:par>
                          <p:cTn id="65" fill="hold">
                            <p:stCondLst>
                              <p:cond delay="1400"/>
                            </p:stCondLst>
                            <p:childTnLst>
                              <p:par>
                                <p:cTn id="66" presetID="10" presetClass="entr" presetSubtype="0" fill="hold" nodeType="afterEffect">
                                  <p:stCondLst>
                                    <p:cond delay="0"/>
                                  </p:stCondLst>
                                  <p:childTnLst>
                                    <p:set>
                                      <p:cBhvr>
                                        <p:cTn id="67" dur="1" fill="hold">
                                          <p:stCondLst>
                                            <p:cond delay="0"/>
                                          </p:stCondLst>
                                        </p:cTn>
                                        <p:tgtEl>
                                          <p:spTgt spid="63"/>
                                        </p:tgtEl>
                                        <p:attrNameLst>
                                          <p:attrName>style.visibility</p:attrName>
                                        </p:attrNameLst>
                                      </p:cBhvr>
                                      <p:to>
                                        <p:strVal val="visible"/>
                                      </p:to>
                                    </p:set>
                                    <p:animEffect transition="in" filter="fade">
                                      <p:cBhvr>
                                        <p:cTn id="68" dur="100"/>
                                        <p:tgtEl>
                                          <p:spTgt spid="63"/>
                                        </p:tgtEl>
                                      </p:cBhvr>
                                    </p:animEffect>
                                  </p:childTnLst>
                                </p:cTn>
                              </p:par>
                            </p:childTnLst>
                          </p:cTn>
                        </p:par>
                        <p:par>
                          <p:cTn id="69" fill="hold">
                            <p:stCondLst>
                              <p:cond delay="1500"/>
                            </p:stCondLst>
                            <p:childTnLst>
                              <p:par>
                                <p:cTn id="70" presetID="10" presetClass="entr" presetSubtype="0" fill="hold" nodeType="afterEffect">
                                  <p:stCondLst>
                                    <p:cond delay="0"/>
                                  </p:stCondLst>
                                  <p:childTnLst>
                                    <p:set>
                                      <p:cBhvr>
                                        <p:cTn id="71" dur="1" fill="hold">
                                          <p:stCondLst>
                                            <p:cond delay="0"/>
                                          </p:stCondLst>
                                        </p:cTn>
                                        <p:tgtEl>
                                          <p:spTgt spid="66"/>
                                        </p:tgtEl>
                                        <p:attrNameLst>
                                          <p:attrName>style.visibility</p:attrName>
                                        </p:attrNameLst>
                                      </p:cBhvr>
                                      <p:to>
                                        <p:strVal val="visible"/>
                                      </p:to>
                                    </p:set>
                                    <p:animEffect transition="in" filter="fade">
                                      <p:cBhvr>
                                        <p:cTn id="72" dur="100"/>
                                        <p:tgtEl>
                                          <p:spTgt spid="66"/>
                                        </p:tgtEl>
                                      </p:cBhvr>
                                    </p:animEffect>
                                  </p:childTnLst>
                                </p:cTn>
                              </p:par>
                            </p:childTnLst>
                          </p:cTn>
                        </p:par>
                        <p:par>
                          <p:cTn id="73" fill="hold">
                            <p:stCondLst>
                              <p:cond delay="1600"/>
                            </p:stCondLst>
                            <p:childTnLst>
                              <p:par>
                                <p:cTn id="74" presetID="10" presetClass="entr" presetSubtype="0" fill="hold" nodeType="afterEffect">
                                  <p:stCondLst>
                                    <p:cond delay="0"/>
                                  </p:stCondLst>
                                  <p:childTnLst>
                                    <p:set>
                                      <p:cBhvr>
                                        <p:cTn id="75" dur="1" fill="hold">
                                          <p:stCondLst>
                                            <p:cond delay="0"/>
                                          </p:stCondLst>
                                        </p:cTn>
                                        <p:tgtEl>
                                          <p:spTgt spid="70"/>
                                        </p:tgtEl>
                                        <p:attrNameLst>
                                          <p:attrName>style.visibility</p:attrName>
                                        </p:attrNameLst>
                                      </p:cBhvr>
                                      <p:to>
                                        <p:strVal val="visible"/>
                                      </p:to>
                                    </p:set>
                                    <p:animEffect transition="in" filter="fade">
                                      <p:cBhvr>
                                        <p:cTn id="76" dur="100"/>
                                        <p:tgtEl>
                                          <p:spTgt spid="70"/>
                                        </p:tgtEl>
                                      </p:cBhvr>
                                    </p:animEffect>
                                  </p:childTnLst>
                                </p:cTn>
                              </p:par>
                            </p:childTnLst>
                          </p:cTn>
                        </p:par>
                        <p:par>
                          <p:cTn id="77" fill="hold">
                            <p:stCondLst>
                              <p:cond delay="1700"/>
                            </p:stCondLst>
                            <p:childTnLst>
                              <p:par>
                                <p:cTn id="78" presetID="10" presetClass="entr" presetSubtype="0" fill="hold" nodeType="afterEffect">
                                  <p:stCondLst>
                                    <p:cond delay="0"/>
                                  </p:stCondLst>
                                  <p:childTnLst>
                                    <p:set>
                                      <p:cBhvr>
                                        <p:cTn id="79" dur="1" fill="hold">
                                          <p:stCondLst>
                                            <p:cond delay="0"/>
                                          </p:stCondLst>
                                        </p:cTn>
                                        <p:tgtEl>
                                          <p:spTgt spid="73"/>
                                        </p:tgtEl>
                                        <p:attrNameLst>
                                          <p:attrName>style.visibility</p:attrName>
                                        </p:attrNameLst>
                                      </p:cBhvr>
                                      <p:to>
                                        <p:strVal val="visible"/>
                                      </p:to>
                                    </p:set>
                                    <p:animEffect transition="in" filter="fade">
                                      <p:cBhvr>
                                        <p:cTn id="80" dur="100"/>
                                        <p:tgtEl>
                                          <p:spTgt spid="73"/>
                                        </p:tgtEl>
                                      </p:cBhvr>
                                    </p:animEffect>
                                  </p:childTnLst>
                                </p:cTn>
                              </p:par>
                            </p:childTnLst>
                          </p:cTn>
                        </p:par>
                        <p:par>
                          <p:cTn id="81" fill="hold">
                            <p:stCondLst>
                              <p:cond delay="1800"/>
                            </p:stCondLst>
                            <p:childTnLst>
                              <p:par>
                                <p:cTn id="82" presetID="10" presetClass="entr" presetSubtype="0" fill="hold" nodeType="afterEffect">
                                  <p:stCondLst>
                                    <p:cond delay="0"/>
                                  </p:stCondLst>
                                  <p:childTnLst>
                                    <p:set>
                                      <p:cBhvr>
                                        <p:cTn id="83" dur="1" fill="hold">
                                          <p:stCondLst>
                                            <p:cond delay="0"/>
                                          </p:stCondLst>
                                        </p:cTn>
                                        <p:tgtEl>
                                          <p:spTgt spid="76"/>
                                        </p:tgtEl>
                                        <p:attrNameLst>
                                          <p:attrName>style.visibility</p:attrName>
                                        </p:attrNameLst>
                                      </p:cBhvr>
                                      <p:to>
                                        <p:strVal val="visible"/>
                                      </p:to>
                                    </p:set>
                                    <p:animEffect transition="in" filter="fade">
                                      <p:cBhvr>
                                        <p:cTn id="84" dur="100"/>
                                        <p:tgtEl>
                                          <p:spTgt spid="76"/>
                                        </p:tgtEl>
                                      </p:cBhvr>
                                    </p:animEffect>
                                  </p:childTnLst>
                                </p:cTn>
                              </p:par>
                            </p:childTnLst>
                          </p:cTn>
                        </p:par>
                        <p:par>
                          <p:cTn id="85" fill="hold">
                            <p:stCondLst>
                              <p:cond delay="1900"/>
                            </p:stCondLst>
                            <p:childTnLst>
                              <p:par>
                                <p:cTn id="86" presetID="10" presetClass="entr" presetSubtype="0" fill="hold" nodeType="afterEffect">
                                  <p:stCondLst>
                                    <p:cond delay="0"/>
                                  </p:stCondLst>
                                  <p:childTnLst>
                                    <p:set>
                                      <p:cBhvr>
                                        <p:cTn id="87" dur="1" fill="hold">
                                          <p:stCondLst>
                                            <p:cond delay="0"/>
                                          </p:stCondLst>
                                        </p:cTn>
                                        <p:tgtEl>
                                          <p:spTgt spid="79"/>
                                        </p:tgtEl>
                                        <p:attrNameLst>
                                          <p:attrName>style.visibility</p:attrName>
                                        </p:attrNameLst>
                                      </p:cBhvr>
                                      <p:to>
                                        <p:strVal val="visible"/>
                                      </p:to>
                                    </p:set>
                                    <p:animEffect transition="in" filter="fade">
                                      <p:cBhvr>
                                        <p:cTn id="88" dur="100"/>
                                        <p:tgtEl>
                                          <p:spTgt spid="79"/>
                                        </p:tgtEl>
                                      </p:cBhvr>
                                    </p:animEffect>
                                  </p:childTnLst>
                                </p:cTn>
                              </p:par>
                            </p:childTnLst>
                          </p:cTn>
                        </p:par>
                        <p:par>
                          <p:cTn id="89" fill="hold">
                            <p:stCondLst>
                              <p:cond delay="2000"/>
                            </p:stCondLst>
                            <p:childTnLst>
                              <p:par>
                                <p:cTn id="90" presetID="10" presetClass="entr" presetSubtype="0" fill="hold" nodeType="afterEffect">
                                  <p:stCondLst>
                                    <p:cond delay="0"/>
                                  </p:stCondLst>
                                  <p:childTnLst>
                                    <p:set>
                                      <p:cBhvr>
                                        <p:cTn id="91" dur="1" fill="hold">
                                          <p:stCondLst>
                                            <p:cond delay="0"/>
                                          </p:stCondLst>
                                        </p:cTn>
                                        <p:tgtEl>
                                          <p:spTgt spid="82"/>
                                        </p:tgtEl>
                                        <p:attrNameLst>
                                          <p:attrName>style.visibility</p:attrName>
                                        </p:attrNameLst>
                                      </p:cBhvr>
                                      <p:to>
                                        <p:strVal val="visible"/>
                                      </p:to>
                                    </p:set>
                                    <p:animEffect transition="in" filter="fade">
                                      <p:cBhvr>
                                        <p:cTn id="92" dur="100"/>
                                        <p:tgtEl>
                                          <p:spTgt spid="82"/>
                                        </p:tgtEl>
                                      </p:cBhvr>
                                    </p:animEffect>
                                  </p:childTnLst>
                                </p:cTn>
                              </p:par>
                            </p:childTnLst>
                          </p:cTn>
                        </p:par>
                        <p:par>
                          <p:cTn id="93" fill="hold">
                            <p:stCondLst>
                              <p:cond delay="2100"/>
                            </p:stCondLst>
                            <p:childTnLst>
                              <p:par>
                                <p:cTn id="94" presetID="10" presetClass="entr" presetSubtype="0" fill="hold" nodeType="afterEffect">
                                  <p:stCondLst>
                                    <p:cond delay="0"/>
                                  </p:stCondLst>
                                  <p:childTnLst>
                                    <p:set>
                                      <p:cBhvr>
                                        <p:cTn id="95" dur="1" fill="hold">
                                          <p:stCondLst>
                                            <p:cond delay="0"/>
                                          </p:stCondLst>
                                        </p:cTn>
                                        <p:tgtEl>
                                          <p:spTgt spid="87"/>
                                        </p:tgtEl>
                                        <p:attrNameLst>
                                          <p:attrName>style.visibility</p:attrName>
                                        </p:attrNameLst>
                                      </p:cBhvr>
                                      <p:to>
                                        <p:strVal val="visible"/>
                                      </p:to>
                                    </p:set>
                                    <p:animEffect transition="in" filter="fade">
                                      <p:cBhvr>
                                        <p:cTn id="96" dur="100"/>
                                        <p:tgtEl>
                                          <p:spTgt spid="87"/>
                                        </p:tgtEl>
                                      </p:cBhvr>
                                    </p:animEffect>
                                  </p:childTnLst>
                                </p:cTn>
                              </p:par>
                            </p:childTnLst>
                          </p:cTn>
                        </p:par>
                        <p:par>
                          <p:cTn id="97" fill="hold">
                            <p:stCondLst>
                              <p:cond delay="2200"/>
                            </p:stCondLst>
                            <p:childTnLst>
                              <p:par>
                                <p:cTn id="98" presetID="10" presetClass="entr" presetSubtype="0" fill="hold" nodeType="afterEffect">
                                  <p:stCondLst>
                                    <p:cond delay="0"/>
                                  </p:stCondLst>
                                  <p:childTnLst>
                                    <p:set>
                                      <p:cBhvr>
                                        <p:cTn id="99" dur="1" fill="hold">
                                          <p:stCondLst>
                                            <p:cond delay="0"/>
                                          </p:stCondLst>
                                        </p:cTn>
                                        <p:tgtEl>
                                          <p:spTgt spid="90"/>
                                        </p:tgtEl>
                                        <p:attrNameLst>
                                          <p:attrName>style.visibility</p:attrName>
                                        </p:attrNameLst>
                                      </p:cBhvr>
                                      <p:to>
                                        <p:strVal val="visible"/>
                                      </p:to>
                                    </p:set>
                                    <p:animEffect transition="in" filter="fade">
                                      <p:cBhvr>
                                        <p:cTn id="100" dur="100"/>
                                        <p:tgtEl>
                                          <p:spTgt spid="90"/>
                                        </p:tgtEl>
                                      </p:cBhvr>
                                    </p:animEffect>
                                  </p:childTnLst>
                                </p:cTn>
                              </p:par>
                            </p:childTnLst>
                          </p:cTn>
                        </p:par>
                        <p:par>
                          <p:cTn id="101" fill="hold">
                            <p:stCondLst>
                              <p:cond delay="2300"/>
                            </p:stCondLst>
                            <p:childTnLst>
                              <p:par>
                                <p:cTn id="102" presetID="10" presetClass="entr" presetSubtype="0" fill="hold" nodeType="afterEffect">
                                  <p:stCondLst>
                                    <p:cond delay="0"/>
                                  </p:stCondLst>
                                  <p:childTnLst>
                                    <p:set>
                                      <p:cBhvr>
                                        <p:cTn id="103" dur="1" fill="hold">
                                          <p:stCondLst>
                                            <p:cond delay="0"/>
                                          </p:stCondLst>
                                        </p:cTn>
                                        <p:tgtEl>
                                          <p:spTgt spid="94"/>
                                        </p:tgtEl>
                                        <p:attrNameLst>
                                          <p:attrName>style.visibility</p:attrName>
                                        </p:attrNameLst>
                                      </p:cBhvr>
                                      <p:to>
                                        <p:strVal val="visible"/>
                                      </p:to>
                                    </p:set>
                                    <p:animEffect transition="in" filter="fade">
                                      <p:cBhvr>
                                        <p:cTn id="104" dur="100"/>
                                        <p:tgtEl>
                                          <p:spTgt spid="94"/>
                                        </p:tgtEl>
                                      </p:cBhvr>
                                    </p:animEffect>
                                  </p:childTnLst>
                                </p:cTn>
                              </p:par>
                            </p:childTnLst>
                          </p:cTn>
                        </p:par>
                        <p:par>
                          <p:cTn id="105" fill="hold">
                            <p:stCondLst>
                              <p:cond delay="2400"/>
                            </p:stCondLst>
                            <p:childTnLst>
                              <p:par>
                                <p:cTn id="106" presetID="10" presetClass="entr" presetSubtype="0" fill="hold" nodeType="afterEffect">
                                  <p:stCondLst>
                                    <p:cond delay="0"/>
                                  </p:stCondLst>
                                  <p:childTnLst>
                                    <p:set>
                                      <p:cBhvr>
                                        <p:cTn id="107" dur="1" fill="hold">
                                          <p:stCondLst>
                                            <p:cond delay="0"/>
                                          </p:stCondLst>
                                        </p:cTn>
                                        <p:tgtEl>
                                          <p:spTgt spid="97"/>
                                        </p:tgtEl>
                                        <p:attrNameLst>
                                          <p:attrName>style.visibility</p:attrName>
                                        </p:attrNameLst>
                                      </p:cBhvr>
                                      <p:to>
                                        <p:strVal val="visible"/>
                                      </p:to>
                                    </p:set>
                                    <p:animEffect transition="in" filter="fade">
                                      <p:cBhvr>
                                        <p:cTn id="108" dur="100"/>
                                        <p:tgtEl>
                                          <p:spTgt spid="97"/>
                                        </p:tgtEl>
                                      </p:cBhvr>
                                    </p:animEffect>
                                  </p:childTnLst>
                                </p:cTn>
                              </p:par>
                            </p:childTnLst>
                          </p:cTn>
                        </p:par>
                        <p:par>
                          <p:cTn id="109" fill="hold">
                            <p:stCondLst>
                              <p:cond delay="2500"/>
                            </p:stCondLst>
                            <p:childTnLst>
                              <p:par>
                                <p:cTn id="110" presetID="10" presetClass="entr" presetSubtype="0" fill="hold" nodeType="afterEffect">
                                  <p:stCondLst>
                                    <p:cond delay="0"/>
                                  </p:stCondLst>
                                  <p:childTnLst>
                                    <p:set>
                                      <p:cBhvr>
                                        <p:cTn id="111" dur="1" fill="hold">
                                          <p:stCondLst>
                                            <p:cond delay="0"/>
                                          </p:stCondLst>
                                        </p:cTn>
                                        <p:tgtEl>
                                          <p:spTgt spid="100"/>
                                        </p:tgtEl>
                                        <p:attrNameLst>
                                          <p:attrName>style.visibility</p:attrName>
                                        </p:attrNameLst>
                                      </p:cBhvr>
                                      <p:to>
                                        <p:strVal val="visible"/>
                                      </p:to>
                                    </p:set>
                                    <p:animEffect transition="in" filter="fade">
                                      <p:cBhvr>
                                        <p:cTn id="112" dur="100"/>
                                        <p:tgtEl>
                                          <p:spTgt spid="100"/>
                                        </p:tgtEl>
                                      </p:cBhvr>
                                    </p:animEffect>
                                  </p:childTnLst>
                                </p:cTn>
                              </p:par>
                            </p:childTnLst>
                          </p:cTn>
                        </p:par>
                        <p:par>
                          <p:cTn id="113" fill="hold">
                            <p:stCondLst>
                              <p:cond delay="2600"/>
                            </p:stCondLst>
                            <p:childTnLst>
                              <p:par>
                                <p:cTn id="114" presetID="10" presetClass="entr" presetSubtype="0" fill="hold" nodeType="afterEffect">
                                  <p:stCondLst>
                                    <p:cond delay="0"/>
                                  </p:stCondLst>
                                  <p:childTnLst>
                                    <p:set>
                                      <p:cBhvr>
                                        <p:cTn id="115" dur="1" fill="hold">
                                          <p:stCondLst>
                                            <p:cond delay="0"/>
                                          </p:stCondLst>
                                        </p:cTn>
                                        <p:tgtEl>
                                          <p:spTgt spid="103"/>
                                        </p:tgtEl>
                                        <p:attrNameLst>
                                          <p:attrName>style.visibility</p:attrName>
                                        </p:attrNameLst>
                                      </p:cBhvr>
                                      <p:to>
                                        <p:strVal val="visible"/>
                                      </p:to>
                                    </p:set>
                                    <p:animEffect transition="in" filter="fade">
                                      <p:cBhvr>
                                        <p:cTn id="116" dur="100"/>
                                        <p:tgtEl>
                                          <p:spTgt spid="103"/>
                                        </p:tgtEl>
                                      </p:cBhvr>
                                    </p:animEffect>
                                  </p:childTnLst>
                                </p:cTn>
                              </p:par>
                            </p:childTnLst>
                          </p:cTn>
                        </p:par>
                        <p:par>
                          <p:cTn id="117" fill="hold">
                            <p:stCondLst>
                              <p:cond delay="2700"/>
                            </p:stCondLst>
                            <p:childTnLst>
                              <p:par>
                                <p:cTn id="118" presetID="10" presetClass="entr" presetSubtype="0" fill="hold" nodeType="afterEffect">
                                  <p:stCondLst>
                                    <p:cond delay="0"/>
                                  </p:stCondLst>
                                  <p:childTnLst>
                                    <p:set>
                                      <p:cBhvr>
                                        <p:cTn id="119" dur="1" fill="hold">
                                          <p:stCondLst>
                                            <p:cond delay="0"/>
                                          </p:stCondLst>
                                        </p:cTn>
                                        <p:tgtEl>
                                          <p:spTgt spid="106"/>
                                        </p:tgtEl>
                                        <p:attrNameLst>
                                          <p:attrName>style.visibility</p:attrName>
                                        </p:attrNameLst>
                                      </p:cBhvr>
                                      <p:to>
                                        <p:strVal val="visible"/>
                                      </p:to>
                                    </p:set>
                                    <p:animEffect transition="in" filter="fade">
                                      <p:cBhvr>
                                        <p:cTn id="120" dur="100"/>
                                        <p:tgtEl>
                                          <p:spTgt spid="106"/>
                                        </p:tgtEl>
                                      </p:cBhvr>
                                    </p:animEffect>
                                  </p:childTnLst>
                                </p:cTn>
                              </p:par>
                            </p:childTnLst>
                          </p:cTn>
                        </p:par>
                        <p:par>
                          <p:cTn id="121" fill="hold">
                            <p:stCondLst>
                              <p:cond delay="2800"/>
                            </p:stCondLst>
                            <p:childTnLst>
                              <p:par>
                                <p:cTn id="122" presetID="10" presetClass="entr" presetSubtype="0" fill="hold" nodeType="afterEffect">
                                  <p:stCondLst>
                                    <p:cond delay="0"/>
                                  </p:stCondLst>
                                  <p:childTnLst>
                                    <p:set>
                                      <p:cBhvr>
                                        <p:cTn id="123" dur="1" fill="hold">
                                          <p:stCondLst>
                                            <p:cond delay="0"/>
                                          </p:stCondLst>
                                        </p:cTn>
                                        <p:tgtEl>
                                          <p:spTgt spid="109"/>
                                        </p:tgtEl>
                                        <p:attrNameLst>
                                          <p:attrName>style.visibility</p:attrName>
                                        </p:attrNameLst>
                                      </p:cBhvr>
                                      <p:to>
                                        <p:strVal val="visible"/>
                                      </p:to>
                                    </p:set>
                                    <p:animEffect transition="in" filter="fade">
                                      <p:cBhvr>
                                        <p:cTn id="124" dur="100"/>
                                        <p:tgtEl>
                                          <p:spTgt spid="109"/>
                                        </p:tgtEl>
                                      </p:cBhvr>
                                    </p:animEffect>
                                  </p:childTnLst>
                                </p:cTn>
                              </p:par>
                            </p:childTnLst>
                          </p:cTn>
                        </p:par>
                        <p:par>
                          <p:cTn id="125" fill="hold">
                            <p:stCondLst>
                              <p:cond delay="2900"/>
                            </p:stCondLst>
                            <p:childTnLst>
                              <p:par>
                                <p:cTn id="126" presetID="10" presetClass="entr" presetSubtype="0" fill="hold" nodeType="afterEffect">
                                  <p:stCondLst>
                                    <p:cond delay="0"/>
                                  </p:stCondLst>
                                  <p:childTnLst>
                                    <p:set>
                                      <p:cBhvr>
                                        <p:cTn id="127" dur="1" fill="hold">
                                          <p:stCondLst>
                                            <p:cond delay="0"/>
                                          </p:stCondLst>
                                        </p:cTn>
                                        <p:tgtEl>
                                          <p:spTgt spid="112"/>
                                        </p:tgtEl>
                                        <p:attrNameLst>
                                          <p:attrName>style.visibility</p:attrName>
                                        </p:attrNameLst>
                                      </p:cBhvr>
                                      <p:to>
                                        <p:strVal val="visible"/>
                                      </p:to>
                                    </p:set>
                                    <p:animEffect transition="in" filter="fade">
                                      <p:cBhvr>
                                        <p:cTn id="128" dur="100"/>
                                        <p:tgtEl>
                                          <p:spTgt spid="112"/>
                                        </p:tgtEl>
                                      </p:cBhvr>
                                    </p:animEffect>
                                  </p:childTnLst>
                                </p:cTn>
                              </p:par>
                            </p:childTnLst>
                          </p:cTn>
                        </p:par>
                        <p:par>
                          <p:cTn id="129" fill="hold">
                            <p:stCondLst>
                              <p:cond delay="3000"/>
                            </p:stCondLst>
                            <p:childTnLst>
                              <p:par>
                                <p:cTn id="130" presetID="10" presetClass="entr" presetSubtype="0" fill="hold" nodeType="afterEffect">
                                  <p:stCondLst>
                                    <p:cond delay="0"/>
                                  </p:stCondLst>
                                  <p:childTnLst>
                                    <p:set>
                                      <p:cBhvr>
                                        <p:cTn id="131" dur="1" fill="hold">
                                          <p:stCondLst>
                                            <p:cond delay="0"/>
                                          </p:stCondLst>
                                        </p:cTn>
                                        <p:tgtEl>
                                          <p:spTgt spid="116"/>
                                        </p:tgtEl>
                                        <p:attrNameLst>
                                          <p:attrName>style.visibility</p:attrName>
                                        </p:attrNameLst>
                                      </p:cBhvr>
                                      <p:to>
                                        <p:strVal val="visible"/>
                                      </p:to>
                                    </p:set>
                                    <p:animEffect transition="in" filter="fade">
                                      <p:cBhvr>
                                        <p:cTn id="132" dur="100"/>
                                        <p:tgtEl>
                                          <p:spTgt spid="116"/>
                                        </p:tgtEl>
                                      </p:cBhvr>
                                    </p:animEffect>
                                  </p:childTnLst>
                                </p:cTn>
                              </p:par>
                            </p:childTnLst>
                          </p:cTn>
                        </p:par>
                        <p:par>
                          <p:cTn id="133" fill="hold">
                            <p:stCondLst>
                              <p:cond delay="3100"/>
                            </p:stCondLst>
                            <p:childTnLst>
                              <p:par>
                                <p:cTn id="134" presetID="10" presetClass="entr" presetSubtype="0" fill="hold" nodeType="afterEffect">
                                  <p:stCondLst>
                                    <p:cond delay="0"/>
                                  </p:stCondLst>
                                  <p:childTnLst>
                                    <p:set>
                                      <p:cBhvr>
                                        <p:cTn id="135" dur="1" fill="hold">
                                          <p:stCondLst>
                                            <p:cond delay="0"/>
                                          </p:stCondLst>
                                        </p:cTn>
                                        <p:tgtEl>
                                          <p:spTgt spid="119"/>
                                        </p:tgtEl>
                                        <p:attrNameLst>
                                          <p:attrName>style.visibility</p:attrName>
                                        </p:attrNameLst>
                                      </p:cBhvr>
                                      <p:to>
                                        <p:strVal val="visible"/>
                                      </p:to>
                                    </p:set>
                                    <p:animEffect transition="in" filter="fade">
                                      <p:cBhvr>
                                        <p:cTn id="136" dur="1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6489" y="3088437"/>
            <a:ext cx="28154733" cy="16792586"/>
          </a:xfrm>
          <a:prstGeom prst="rect">
            <a:avLst/>
          </a:prstGeom>
        </p:spPr>
      </p:pic>
      <p:sp>
        <p:nvSpPr>
          <p:cNvPr id="2" name="Titel 1"/>
          <p:cNvSpPr>
            <a:spLocks noGrp="1"/>
          </p:cNvSpPr>
          <p:nvPr>
            <p:ph type="title"/>
          </p:nvPr>
        </p:nvSpPr>
        <p:spPr>
          <a:xfrm>
            <a:off x="1829038" y="-80327"/>
            <a:ext cx="32922686" cy="3429446"/>
          </a:xfrm>
        </p:spPr>
        <p:txBody>
          <a:bodyPr/>
          <a:lstStyle/>
          <a:p>
            <a:r>
              <a:rPr lang="en-US" noProof="0" dirty="0" smtClean="0"/>
              <a:t>Visualizing Relationships</a:t>
            </a:r>
            <a:endParaRPr lang="en-US" noProof="0" dirty="0"/>
          </a:p>
        </p:txBody>
      </p:sp>
      <p:sp>
        <p:nvSpPr>
          <p:cNvPr id="16" name="Rechteck 15"/>
          <p:cNvSpPr/>
          <p:nvPr/>
        </p:nvSpPr>
        <p:spPr bwMode="auto">
          <a:xfrm>
            <a:off x="2629156" y="3073901"/>
            <a:ext cx="32122568" cy="17080657"/>
          </a:xfrm>
          <a:prstGeom prst="rect">
            <a:avLst/>
          </a:prstGeom>
          <a:solidFill>
            <a:schemeClr val="bg1">
              <a:alpha val="87000"/>
            </a:schemeClr>
          </a:solidFill>
          <a:ln w="9525" cap="flat" cmpd="sng" algn="ctr">
            <a:noFill/>
            <a:prstDash val="solid"/>
            <a:round/>
            <a:headEnd type="none" w="med" len="med"/>
            <a:tailEnd type="none" w="med" len="med"/>
          </a:ln>
          <a:effectLst/>
        </p:spPr>
        <p:txBody>
          <a:bodyPr vert="horz" wrap="square" lIns="365808" tIns="182904" rIns="365808" bIns="182904" numCol="1" rtlCol="0" anchor="t" anchorCtr="0" compatLnSpc="1">
            <a:prstTxWarp prst="textNoShape">
              <a:avLst/>
            </a:prstTxWarp>
          </a:bodyPr>
          <a:lstStyle/>
          <a:p>
            <a:pPr defTabSz="3657998" fontAlgn="base">
              <a:spcBef>
                <a:spcPct val="0"/>
              </a:spcBef>
              <a:spcAft>
                <a:spcPct val="0"/>
              </a:spcAft>
            </a:pPr>
            <a:endParaRPr lang="en-US" sz="4801" baseline="-25000" dirty="0">
              <a:solidFill>
                <a:prstClr val="black"/>
              </a:solidFill>
              <a:latin typeface="Arial" charset="0"/>
            </a:endParaRPr>
          </a:p>
        </p:txBody>
      </p:sp>
      <p:pic>
        <p:nvPicPr>
          <p:cNvPr id="12" name="Grafik 11"/>
          <p:cNvPicPr>
            <a:picLocks noChangeAspect="1"/>
          </p:cNvPicPr>
          <p:nvPr/>
        </p:nvPicPr>
        <p:blipFill rotWithShape="1">
          <a:blip r:embed="rId3" cstate="print">
            <a:extLst>
              <a:ext uri="{28A0092B-C50C-407E-A947-70E740481C1C}">
                <a14:useLocalDpi xmlns:a14="http://schemas.microsoft.com/office/drawing/2010/main" val="0"/>
              </a:ext>
            </a:extLst>
          </a:blip>
          <a:srcRect l="55890" t="23400" r="36216" b="64050"/>
          <a:stretch/>
        </p:blipFill>
        <p:spPr>
          <a:xfrm>
            <a:off x="19965451" y="7040619"/>
            <a:ext cx="2173051" cy="2060683"/>
          </a:xfrm>
          <a:prstGeom prst="rect">
            <a:avLst/>
          </a:prstGeom>
        </p:spPr>
      </p:pic>
      <p:pic>
        <p:nvPicPr>
          <p:cNvPr id="14" name="Grafik 13"/>
          <p:cNvPicPr>
            <a:picLocks noChangeAspect="1"/>
          </p:cNvPicPr>
          <p:nvPr/>
        </p:nvPicPr>
        <p:blipFill rotWithShape="1">
          <a:blip r:embed="rId3">
            <a:extLst>
              <a:ext uri="{28A0092B-C50C-407E-A947-70E740481C1C}">
                <a14:useLocalDpi xmlns:a14="http://schemas.microsoft.com/office/drawing/2010/main" val="0"/>
              </a:ext>
            </a:extLst>
          </a:blip>
          <a:srcRect l="55890" t="23400" r="36216" b="64050"/>
          <a:stretch/>
        </p:blipFill>
        <p:spPr>
          <a:xfrm>
            <a:off x="12077459" y="8696087"/>
            <a:ext cx="6568764" cy="6228688"/>
          </a:xfrm>
          <a:prstGeom prst="rect">
            <a:avLst/>
          </a:prstGeom>
          <a:ln>
            <a:solidFill>
              <a:schemeClr val="tx1"/>
            </a:solidFill>
          </a:ln>
        </p:spPr>
      </p:pic>
      <p:sp>
        <p:nvSpPr>
          <p:cNvPr id="3" name="Footer Placeholder 2"/>
          <p:cNvSpPr>
            <a:spLocks noGrp="1"/>
          </p:cNvSpPr>
          <p:nvPr>
            <p:ph type="ftr" sz="quarter" idx="11"/>
          </p:nvPr>
        </p:nvSpPr>
        <p:spPr/>
        <p:txBody>
          <a:bodyPr/>
          <a:lstStyle/>
          <a:p>
            <a:pPr algn="l"/>
            <a:endParaRPr lang="en-US" dirty="0">
              <a:solidFill>
                <a:prstClr val="black"/>
              </a:solidFill>
            </a:endParaRPr>
          </a:p>
        </p:txBody>
      </p:sp>
    </p:spTree>
    <p:extLst>
      <p:ext uri="{BB962C8B-B14F-4D97-AF65-F5344CB8AC3E}">
        <p14:creationId xmlns:p14="http://schemas.microsoft.com/office/powerpoint/2010/main" val="2155808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12"/>
                                        </p:tgtEl>
                                      </p:cBhvr>
                                      <p:by x="300000" y="300000"/>
                                    </p:animScale>
                                  </p:childTnLst>
                                </p:cTn>
                              </p:par>
                              <p:par>
                                <p:cTn id="7" presetID="42" presetClass="path" presetSubtype="0" accel="50000" decel="50000" fill="hold" nodeType="withEffect">
                                  <p:stCondLst>
                                    <p:cond delay="0"/>
                                  </p:stCondLst>
                                  <p:childTnLst>
                                    <p:animMotion origin="layout" path="M -8.33333E-7 -3.49784E-6 L -0.15555 0.18076 " pathEditMode="relative" rAng="0" ptsTypes="AA">
                                      <p:cBhvr>
                                        <p:cTn id="8" dur="1000" fill="hold"/>
                                        <p:tgtEl>
                                          <p:spTgt spid="12"/>
                                        </p:tgtEl>
                                        <p:attrNameLst>
                                          <p:attrName>ppt_x</p:attrName>
                                          <p:attrName>ppt_y</p:attrName>
                                        </p:attrNameLst>
                                      </p:cBhvr>
                                      <p:rCtr x="-7778" y="9038"/>
                                    </p:animMotion>
                                  </p:childTnLst>
                                </p:cTn>
                              </p:par>
                              <p:par>
                                <p:cTn id="9" presetID="10"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childTnLst>
                                </p:cTn>
                              </p:par>
                            </p:childTnLst>
                          </p:cTn>
                        </p:par>
                        <p:par>
                          <p:cTn id="12" fill="hold">
                            <p:stCondLst>
                              <p:cond delay="1000"/>
                            </p:stCondLst>
                            <p:childTnLst>
                              <p:par>
                                <p:cTn id="13" presetID="1"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6489" y="3088437"/>
            <a:ext cx="28154733" cy="16792586"/>
          </a:xfrm>
          <a:prstGeom prst="rect">
            <a:avLst/>
          </a:prstGeom>
        </p:spPr>
      </p:pic>
      <p:sp>
        <p:nvSpPr>
          <p:cNvPr id="2" name="Titel 1"/>
          <p:cNvSpPr>
            <a:spLocks noGrp="1"/>
          </p:cNvSpPr>
          <p:nvPr>
            <p:ph type="title"/>
          </p:nvPr>
        </p:nvSpPr>
        <p:spPr>
          <a:xfrm>
            <a:off x="1829038" y="-80327"/>
            <a:ext cx="32922686" cy="3429446"/>
          </a:xfrm>
        </p:spPr>
        <p:txBody>
          <a:bodyPr/>
          <a:lstStyle/>
          <a:p>
            <a:r>
              <a:rPr lang="en-US" noProof="0" dirty="0" smtClean="0"/>
              <a:t>Visualizing Relationships</a:t>
            </a:r>
            <a:endParaRPr lang="en-US" noProof="0" dirty="0"/>
          </a:p>
        </p:txBody>
      </p:sp>
    </p:spTree>
    <p:extLst>
      <p:ext uri="{BB962C8B-B14F-4D97-AF65-F5344CB8AC3E}">
        <p14:creationId xmlns:p14="http://schemas.microsoft.com/office/powerpoint/2010/main" val="3168932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6486" y="3088437"/>
            <a:ext cx="28154733" cy="16792586"/>
          </a:xfrm>
          <a:prstGeom prst="rect">
            <a:avLst/>
          </a:prstGeom>
        </p:spPr>
      </p:pic>
      <p:sp>
        <p:nvSpPr>
          <p:cNvPr id="2" name="Titel 1"/>
          <p:cNvSpPr>
            <a:spLocks noGrp="1"/>
          </p:cNvSpPr>
          <p:nvPr>
            <p:ph type="title"/>
          </p:nvPr>
        </p:nvSpPr>
        <p:spPr>
          <a:xfrm>
            <a:off x="1829038" y="-80327"/>
            <a:ext cx="32922686" cy="3429446"/>
          </a:xfrm>
        </p:spPr>
        <p:txBody>
          <a:bodyPr/>
          <a:lstStyle/>
          <a:p>
            <a:r>
              <a:rPr lang="en-US" noProof="0" dirty="0" smtClean="0"/>
              <a:t>Visualizing Relationships</a:t>
            </a:r>
            <a:endParaRPr lang="en-US" noProof="0" dirty="0"/>
          </a:p>
        </p:txBody>
      </p:sp>
      <p:sp>
        <p:nvSpPr>
          <p:cNvPr id="3" name="Footer Placeholder 2"/>
          <p:cNvSpPr>
            <a:spLocks noGrp="1"/>
          </p:cNvSpPr>
          <p:nvPr>
            <p:ph type="ftr" sz="quarter" idx="11"/>
          </p:nvPr>
        </p:nvSpPr>
        <p:spPr/>
        <p:txBody>
          <a:bodyPr/>
          <a:lstStyle/>
          <a:p>
            <a:pPr algn="l"/>
            <a:endParaRPr lang="en-US" dirty="0">
              <a:solidFill>
                <a:prstClr val="black"/>
              </a:solidFill>
            </a:endParaRPr>
          </a:p>
        </p:txBody>
      </p:sp>
    </p:spTree>
    <p:extLst>
      <p:ext uri="{BB962C8B-B14F-4D97-AF65-F5344CB8AC3E}">
        <p14:creationId xmlns:p14="http://schemas.microsoft.com/office/powerpoint/2010/main" val="3303705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Content Placeholder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0365" y="1020121"/>
            <a:ext cx="10390148" cy="67981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1607566" y="18749106"/>
            <a:ext cx="9584675" cy="1200329"/>
          </a:xfrm>
          <a:prstGeom prst="rect">
            <a:avLst/>
          </a:prstGeom>
          <a:noFill/>
        </p:spPr>
        <p:txBody>
          <a:bodyPr wrap="none" rtlCol="0">
            <a:spAutoFit/>
          </a:bodyPr>
          <a:lstStyle/>
          <a:p>
            <a:r>
              <a:rPr lang="en-US" dirty="0" smtClean="0">
                <a:solidFill>
                  <a:schemeClr val="bg1"/>
                </a:solidFill>
                <a:latin typeface="Vollkorn Bold" panose="02000503080000020003" pitchFamily="2" charset="0"/>
              </a:rPr>
              <a:t>Multi-Dim. Datasets</a:t>
            </a:r>
            <a:endParaRPr lang="en-US" dirty="0">
              <a:solidFill>
                <a:schemeClr val="bg1"/>
              </a:solidFill>
              <a:latin typeface="Vollkorn Bold" panose="02000503080000020003" pitchFamily="2" charset="0"/>
            </a:endParaRPr>
          </a:p>
        </p:txBody>
      </p:sp>
      <p:sp>
        <p:nvSpPr>
          <p:cNvPr id="9" name="TextBox 8"/>
          <p:cNvSpPr txBox="1"/>
          <p:nvPr/>
        </p:nvSpPr>
        <p:spPr>
          <a:xfrm>
            <a:off x="12981088" y="8396792"/>
            <a:ext cx="10205038" cy="1200329"/>
          </a:xfrm>
          <a:prstGeom prst="rect">
            <a:avLst/>
          </a:prstGeom>
          <a:noFill/>
        </p:spPr>
        <p:txBody>
          <a:bodyPr wrap="none" rtlCol="0">
            <a:spAutoFit/>
          </a:bodyPr>
          <a:lstStyle/>
          <a:p>
            <a:r>
              <a:rPr lang="en-US" dirty="0" smtClean="0">
                <a:solidFill>
                  <a:schemeClr val="bg1"/>
                </a:solidFill>
                <a:latin typeface="Vollkorn Bold" panose="02000503080000020003" pitchFamily="2" charset="0"/>
              </a:rPr>
              <a:t>Multi-</a:t>
            </a:r>
            <a:r>
              <a:rPr lang="en-US" dirty="0" err="1" smtClean="0">
                <a:solidFill>
                  <a:schemeClr val="bg1"/>
                </a:solidFill>
                <a:latin typeface="Vollkorn Bold" panose="02000503080000020003" pitchFamily="2" charset="0"/>
              </a:rPr>
              <a:t>Variate</a:t>
            </a:r>
            <a:r>
              <a:rPr lang="en-US" dirty="0" smtClean="0">
                <a:solidFill>
                  <a:schemeClr val="bg1"/>
                </a:solidFill>
                <a:latin typeface="Vollkorn Bold" panose="02000503080000020003" pitchFamily="2" charset="0"/>
              </a:rPr>
              <a:t> Graphs</a:t>
            </a:r>
            <a:endParaRPr lang="en-US" dirty="0">
              <a:solidFill>
                <a:schemeClr val="bg1"/>
              </a:solidFill>
              <a:latin typeface="Vollkorn Bold" panose="02000503080000020003" pitchFamily="2" charset="0"/>
            </a:endParaRPr>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r="25158"/>
          <a:stretch/>
        </p:blipFill>
        <p:spPr>
          <a:xfrm>
            <a:off x="24426606" y="1020121"/>
            <a:ext cx="10971561" cy="68460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Grafik 80"/>
          <p:cNvPicPr>
            <a:picLocks noChangeAspect="1"/>
          </p:cNvPicPr>
          <p:nvPr/>
        </p:nvPicPr>
        <p:blipFill rotWithShape="1">
          <a:blip r:embed="rId5" cstate="print">
            <a:extLst>
              <a:ext uri="{28A0092B-C50C-407E-A947-70E740481C1C}">
                <a14:useLocalDpi xmlns:a14="http://schemas.microsoft.com/office/drawing/2010/main" val="0"/>
              </a:ext>
            </a:extLst>
          </a:blip>
          <a:srcRect l="33492" r="14073" b="-2840"/>
          <a:stretch/>
        </p:blipFill>
        <p:spPr>
          <a:xfrm>
            <a:off x="12507778" y="1020121"/>
            <a:ext cx="10880122" cy="67981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r="25158"/>
          <a:stretch/>
        </p:blipFill>
        <p:spPr>
          <a:xfrm>
            <a:off x="24335166" y="1020121"/>
            <a:ext cx="10971561" cy="68460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3"/>
          <p:cNvSpPr txBox="1"/>
          <p:nvPr/>
        </p:nvSpPr>
        <p:spPr>
          <a:xfrm>
            <a:off x="23853676" y="8396792"/>
            <a:ext cx="12170319" cy="1200329"/>
          </a:xfrm>
          <a:prstGeom prst="rect">
            <a:avLst/>
          </a:prstGeom>
          <a:noFill/>
        </p:spPr>
        <p:txBody>
          <a:bodyPr wrap="none" rtlCol="0">
            <a:spAutoFit/>
          </a:bodyPr>
          <a:lstStyle/>
          <a:p>
            <a:r>
              <a:rPr lang="en-US" dirty="0" smtClean="0">
                <a:solidFill>
                  <a:schemeClr val="bg1"/>
                </a:solidFill>
                <a:latin typeface="Vollkorn Bold" panose="02000503080000020003" pitchFamily="2" charset="0"/>
              </a:rPr>
              <a:t>Multi-Attribute Rankings</a:t>
            </a:r>
            <a:endParaRPr lang="en-US" dirty="0">
              <a:solidFill>
                <a:schemeClr val="bg1"/>
              </a:solidFill>
              <a:latin typeface="Vollkorn Bold" panose="02000503080000020003" pitchFamily="2" charset="0"/>
            </a:endParaRPr>
          </a:p>
        </p:txBody>
      </p:sp>
      <p:sp>
        <p:nvSpPr>
          <p:cNvPr id="15" name="TextBox 14"/>
          <p:cNvSpPr txBox="1"/>
          <p:nvPr/>
        </p:nvSpPr>
        <p:spPr>
          <a:xfrm>
            <a:off x="774173" y="8396792"/>
            <a:ext cx="11267828" cy="1200329"/>
          </a:xfrm>
          <a:prstGeom prst="rect">
            <a:avLst/>
          </a:prstGeom>
          <a:noFill/>
        </p:spPr>
        <p:txBody>
          <a:bodyPr wrap="none" rtlCol="0">
            <a:spAutoFit/>
          </a:bodyPr>
          <a:lstStyle/>
          <a:p>
            <a:r>
              <a:rPr lang="en-US" dirty="0" smtClean="0">
                <a:solidFill>
                  <a:schemeClr val="bg1"/>
                </a:solidFill>
                <a:latin typeface="Vollkorn Bold" panose="02000503080000020003" pitchFamily="2" charset="0"/>
              </a:rPr>
              <a:t>Heterogeneous Datasets</a:t>
            </a:r>
            <a:endParaRPr lang="en-US" dirty="0">
              <a:solidFill>
                <a:schemeClr val="bg1"/>
              </a:solidFill>
              <a:latin typeface="Vollkorn Bold" panose="02000503080000020003" pitchFamily="2" charset="0"/>
            </a:endParaRPr>
          </a:p>
        </p:txBody>
      </p:sp>
      <p:sp>
        <p:nvSpPr>
          <p:cNvPr id="16" name="TextBox 15"/>
          <p:cNvSpPr txBox="1"/>
          <p:nvPr/>
        </p:nvSpPr>
        <p:spPr>
          <a:xfrm>
            <a:off x="14392217" y="18753014"/>
            <a:ext cx="7111242" cy="1200329"/>
          </a:xfrm>
          <a:prstGeom prst="rect">
            <a:avLst/>
          </a:prstGeom>
          <a:noFill/>
        </p:spPr>
        <p:txBody>
          <a:bodyPr wrap="none" rtlCol="0">
            <a:spAutoFit/>
          </a:bodyPr>
          <a:lstStyle/>
          <a:p>
            <a:r>
              <a:rPr lang="en-US" dirty="0" smtClean="0">
                <a:solidFill>
                  <a:schemeClr val="bg1"/>
                </a:solidFill>
                <a:latin typeface="Vollkorn Bold" panose="02000503080000020003" pitchFamily="2" charset="0"/>
              </a:rPr>
              <a:t>Visual Linking</a:t>
            </a:r>
            <a:endParaRPr lang="en-US" dirty="0">
              <a:solidFill>
                <a:schemeClr val="bg1"/>
              </a:solidFill>
              <a:latin typeface="Vollkorn Bold" panose="02000503080000020003" pitchFamily="2" charset="0"/>
            </a:endParaRPr>
          </a:p>
        </p:txBody>
      </p:sp>
      <p:sp>
        <p:nvSpPr>
          <p:cNvPr id="17" name="TextBox 16"/>
          <p:cNvSpPr txBox="1"/>
          <p:nvPr/>
        </p:nvSpPr>
        <p:spPr>
          <a:xfrm>
            <a:off x="25896703" y="18749107"/>
            <a:ext cx="8031366" cy="1200329"/>
          </a:xfrm>
          <a:prstGeom prst="rect">
            <a:avLst/>
          </a:prstGeom>
          <a:noFill/>
        </p:spPr>
        <p:txBody>
          <a:bodyPr wrap="none" rtlCol="0">
            <a:spAutoFit/>
          </a:bodyPr>
          <a:lstStyle/>
          <a:p>
            <a:r>
              <a:rPr lang="en-US" dirty="0" smtClean="0">
                <a:solidFill>
                  <a:schemeClr val="bg1"/>
                </a:solidFill>
                <a:latin typeface="Vollkorn Bold" panose="02000503080000020003" pitchFamily="2" charset="0"/>
              </a:rPr>
              <a:t>Set Visualization</a:t>
            </a:r>
            <a:endParaRPr lang="en-US" dirty="0">
              <a:solidFill>
                <a:schemeClr val="bg1"/>
              </a:solidFill>
              <a:latin typeface="Vollkorn Bold" panose="02000503080000020003" pitchFamily="2" charset="0"/>
            </a:endParaRPr>
          </a:p>
        </p:txBody>
      </p:sp>
      <p:pic>
        <p:nvPicPr>
          <p:cNvPr id="18" name="Content Placeholder 4"/>
          <p:cNvPicPr>
            <a:picLocks/>
          </p:cNvPicPr>
          <p:nvPr/>
        </p:nvPicPr>
        <p:blipFill rotWithShape="1">
          <a:blip r:embed="rId6"/>
          <a:srcRect l="9059" t="536" r="8881" b="-536"/>
          <a:stretch/>
        </p:blipFill>
        <p:spPr>
          <a:xfrm>
            <a:off x="964673" y="10706099"/>
            <a:ext cx="10767002" cy="70185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l="1" t="4900" r="48246"/>
          <a:stretch/>
        </p:blipFill>
        <p:spPr>
          <a:xfrm>
            <a:off x="24426607" y="10610596"/>
            <a:ext cx="11052114" cy="72811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rotWithShape="1">
          <a:blip r:embed="rId8">
            <a:extLst>
              <a:ext uri="{28A0092B-C50C-407E-A947-70E740481C1C}">
                <a14:useLocalDpi xmlns:a14="http://schemas.microsoft.com/office/drawing/2010/main" val="0"/>
              </a:ext>
            </a:extLst>
          </a:blip>
          <a:srcRect l="9526" r="14660"/>
          <a:stretch/>
        </p:blipFill>
        <p:spPr>
          <a:xfrm>
            <a:off x="12578293" y="10610596"/>
            <a:ext cx="10809607" cy="71289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p:cNvSpPr/>
          <p:nvPr/>
        </p:nvSpPr>
        <p:spPr>
          <a:xfrm>
            <a:off x="23151983" y="9597121"/>
            <a:ext cx="13601362" cy="11326586"/>
          </a:xfrm>
          <a:prstGeom prst="rect">
            <a:avLst/>
          </a:prstGeom>
          <a:solidFill>
            <a:srgbClr val="000000">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480500" y="-1539049"/>
            <a:ext cx="39014400" cy="11326586"/>
          </a:xfrm>
          <a:prstGeom prst="rect">
            <a:avLst/>
          </a:prstGeom>
          <a:solidFill>
            <a:srgbClr val="000000">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2042001" y="10175609"/>
            <a:ext cx="11811675" cy="11326586"/>
          </a:xfrm>
          <a:prstGeom prst="rect">
            <a:avLst/>
          </a:prstGeom>
          <a:solidFill>
            <a:srgbClr val="000000">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432230" y="9926199"/>
            <a:ext cx="11811675" cy="11326586"/>
          </a:xfrm>
          <a:prstGeom prst="rect">
            <a:avLst/>
          </a:prstGeom>
          <a:solidFill>
            <a:srgbClr val="000000">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5287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xit" presetSubtype="0" fill="hold" grpId="1" nodeType="withEffect">
                                  <p:stCondLst>
                                    <p:cond delay="0"/>
                                  </p:stCondLst>
                                  <p:childTnLst>
                                    <p:animEffect transition="out" filter="fade">
                                      <p:cBhvr>
                                        <p:cTn id="20" dur="500"/>
                                        <p:tgtEl>
                                          <p:spTgt spid="20"/>
                                        </p:tgtEl>
                                      </p:cBhvr>
                                    </p:animEffect>
                                    <p:set>
                                      <p:cBhvr>
                                        <p:cTn id="21"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animBg="1"/>
      <p:bldP spid="20" grpId="0" animBg="1"/>
      <p:bldP spid="20" grpId="1" animBg="1"/>
      <p:bldP spid="2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6480" y="3088437"/>
            <a:ext cx="28154733" cy="16792586"/>
          </a:xfrm>
          <a:prstGeom prst="rect">
            <a:avLst/>
          </a:prstGeom>
        </p:spPr>
      </p:pic>
      <p:sp>
        <p:nvSpPr>
          <p:cNvPr id="2" name="Titel 1"/>
          <p:cNvSpPr>
            <a:spLocks noGrp="1"/>
          </p:cNvSpPr>
          <p:nvPr>
            <p:ph type="title"/>
          </p:nvPr>
        </p:nvSpPr>
        <p:spPr>
          <a:xfrm>
            <a:off x="1829038" y="-80327"/>
            <a:ext cx="32922686" cy="3429446"/>
          </a:xfrm>
        </p:spPr>
        <p:txBody>
          <a:bodyPr/>
          <a:lstStyle/>
          <a:p>
            <a:r>
              <a:rPr lang="en-US" noProof="0" dirty="0" smtClean="0"/>
              <a:t>Visualizing Relationships</a:t>
            </a:r>
            <a:endParaRPr lang="en-US" noProof="0" dirty="0"/>
          </a:p>
        </p:txBody>
      </p:sp>
      <p:sp>
        <p:nvSpPr>
          <p:cNvPr id="3" name="Footer Placeholder 2"/>
          <p:cNvSpPr>
            <a:spLocks noGrp="1"/>
          </p:cNvSpPr>
          <p:nvPr>
            <p:ph type="ftr" sz="quarter" idx="11"/>
          </p:nvPr>
        </p:nvSpPr>
        <p:spPr/>
        <p:txBody>
          <a:bodyPr/>
          <a:lstStyle/>
          <a:p>
            <a:pPr algn="l"/>
            <a:endParaRPr lang="en-US" dirty="0">
              <a:solidFill>
                <a:prstClr val="black"/>
              </a:solidFill>
            </a:endParaRPr>
          </a:p>
        </p:txBody>
      </p:sp>
    </p:spTree>
    <p:extLst>
      <p:ext uri="{BB962C8B-B14F-4D97-AF65-F5344CB8AC3E}">
        <p14:creationId xmlns:p14="http://schemas.microsoft.com/office/powerpoint/2010/main" val="1237372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6489" y="3088437"/>
            <a:ext cx="28154733" cy="16792586"/>
          </a:xfrm>
          <a:prstGeom prst="rect">
            <a:avLst/>
          </a:prstGeom>
        </p:spPr>
      </p:pic>
      <p:sp>
        <p:nvSpPr>
          <p:cNvPr id="2" name="Titel 1"/>
          <p:cNvSpPr>
            <a:spLocks noGrp="1"/>
          </p:cNvSpPr>
          <p:nvPr>
            <p:ph type="title"/>
          </p:nvPr>
        </p:nvSpPr>
        <p:spPr>
          <a:xfrm>
            <a:off x="1829038" y="-80327"/>
            <a:ext cx="32922686" cy="3429446"/>
          </a:xfrm>
        </p:spPr>
        <p:txBody>
          <a:bodyPr/>
          <a:lstStyle/>
          <a:p>
            <a:r>
              <a:rPr lang="en-US" noProof="0" dirty="0" smtClean="0"/>
              <a:t>Visualizing Relationships</a:t>
            </a:r>
            <a:endParaRPr lang="en-US" noProof="0" dirty="0"/>
          </a:p>
        </p:txBody>
      </p:sp>
      <p:sp>
        <p:nvSpPr>
          <p:cNvPr id="3" name="Footer Placeholder 2"/>
          <p:cNvSpPr>
            <a:spLocks noGrp="1"/>
          </p:cNvSpPr>
          <p:nvPr>
            <p:ph type="ftr" sz="quarter" idx="11"/>
          </p:nvPr>
        </p:nvSpPr>
        <p:spPr/>
        <p:txBody>
          <a:bodyPr/>
          <a:lstStyle/>
          <a:p>
            <a:pPr algn="l"/>
            <a:endParaRPr lang="en-US" dirty="0">
              <a:solidFill>
                <a:prstClr val="black"/>
              </a:solidFill>
            </a:endParaRPr>
          </a:p>
        </p:txBody>
      </p:sp>
    </p:spTree>
    <p:extLst>
      <p:ext uri="{BB962C8B-B14F-4D97-AF65-F5344CB8AC3E}">
        <p14:creationId xmlns:p14="http://schemas.microsoft.com/office/powerpoint/2010/main" val="2424861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Titel 1"/>
          <p:cNvSpPr txBox="1">
            <a:spLocks/>
          </p:cNvSpPr>
          <p:nvPr/>
        </p:nvSpPr>
        <p:spPr>
          <a:xfrm>
            <a:off x="1829038" y="7553516"/>
            <a:ext cx="32922686" cy="4608600"/>
          </a:xfrm>
          <a:prstGeom prst="rect">
            <a:avLst/>
          </a:prstGeom>
          <a:effectLst/>
        </p:spPr>
        <p:txBody>
          <a:bodyPr vert="horz" lIns="365808" tIns="182904" rIns="365808" bIns="182904" rtlCol="0" anchor="ctr">
            <a:normAutofit/>
          </a:bodyPr>
          <a:lstStyle>
            <a:lvl1pPr algn="ctr" defTabSz="914400" rtl="0" eaLnBrk="1" latinLnBrk="0" hangingPunct="1">
              <a:spcBef>
                <a:spcPct val="0"/>
              </a:spcBef>
              <a:buNone/>
              <a:defRPr sz="4000" kern="1200">
                <a:solidFill>
                  <a:schemeClr val="tx1"/>
                </a:solidFill>
                <a:latin typeface="Maiandra GD" panose="020E0502030308020204" pitchFamily="34" charset="0"/>
                <a:ea typeface="+mj-ea"/>
                <a:cs typeface="+mj-cs"/>
              </a:defRPr>
            </a:lvl1pPr>
          </a:lstStyle>
          <a:p>
            <a:r>
              <a:rPr lang="en-US" sz="13202" dirty="0">
                <a:solidFill>
                  <a:prstClr val="white"/>
                </a:solidFill>
                <a:latin typeface="Vollkorn Bold" panose="02000503080000020003" pitchFamily="2" charset="0"/>
              </a:rPr>
              <a:t>How to visualize </a:t>
            </a:r>
          </a:p>
          <a:p>
            <a:r>
              <a:rPr lang="en-US" sz="13202" dirty="0">
                <a:solidFill>
                  <a:prstClr val="white"/>
                </a:solidFill>
                <a:latin typeface="Vollkorn Bold" panose="02000503080000020003" pitchFamily="2" charset="0"/>
              </a:rPr>
              <a:t>pathway relationships?</a:t>
            </a:r>
          </a:p>
        </p:txBody>
      </p:sp>
      <p:sp>
        <p:nvSpPr>
          <p:cNvPr id="11" name="Titel 1"/>
          <p:cNvSpPr txBox="1">
            <a:spLocks/>
          </p:cNvSpPr>
          <p:nvPr/>
        </p:nvSpPr>
        <p:spPr>
          <a:xfrm>
            <a:off x="1829038" y="13747009"/>
            <a:ext cx="32922686" cy="4608600"/>
          </a:xfrm>
          <a:prstGeom prst="rect">
            <a:avLst/>
          </a:prstGeom>
          <a:effectLst/>
        </p:spPr>
        <p:txBody>
          <a:bodyPr vert="horz" lIns="365808" tIns="182904" rIns="365808" bIns="182904" rtlCol="0" anchor="ctr">
            <a:normAutofit/>
          </a:bodyPr>
          <a:lstStyle>
            <a:lvl1pPr algn="ctr" defTabSz="914400" rtl="0" eaLnBrk="1" latinLnBrk="0" hangingPunct="1">
              <a:spcBef>
                <a:spcPct val="0"/>
              </a:spcBef>
              <a:buNone/>
              <a:defRPr sz="4000" kern="1200">
                <a:solidFill>
                  <a:schemeClr val="tx1"/>
                </a:solidFill>
                <a:latin typeface="Maiandra GD" panose="020E0502030308020204" pitchFamily="34" charset="0"/>
                <a:ea typeface="+mj-ea"/>
                <a:cs typeface="+mj-cs"/>
              </a:defRPr>
            </a:lvl1pPr>
          </a:lstStyle>
          <a:p>
            <a:r>
              <a:rPr lang="en-US" sz="13202" dirty="0">
                <a:solidFill>
                  <a:prstClr val="white"/>
                </a:solidFill>
                <a:latin typeface="Vollkorn Bold" panose="02000503080000020003" pitchFamily="2" charset="0"/>
              </a:rPr>
              <a:t>How to visualize </a:t>
            </a:r>
          </a:p>
          <a:p>
            <a:r>
              <a:rPr lang="en-US" sz="13202" dirty="0">
                <a:solidFill>
                  <a:prstClr val="white"/>
                </a:solidFill>
                <a:latin typeface="Vollkorn Bold" panose="02000503080000020003" pitchFamily="2" charset="0"/>
              </a:rPr>
              <a:t>experimental data on pathways?</a:t>
            </a:r>
          </a:p>
        </p:txBody>
      </p:sp>
      <p:sp>
        <p:nvSpPr>
          <p:cNvPr id="12" name="Titel 1"/>
          <p:cNvSpPr txBox="1">
            <a:spLocks/>
          </p:cNvSpPr>
          <p:nvPr/>
        </p:nvSpPr>
        <p:spPr>
          <a:xfrm>
            <a:off x="1829038" y="1360019"/>
            <a:ext cx="32922686" cy="4608600"/>
          </a:xfrm>
          <a:prstGeom prst="rect">
            <a:avLst/>
          </a:prstGeom>
          <a:effectLst>
            <a:outerShdw blurRad="50800" dist="38100" dir="2700000" algn="tl" rotWithShape="0">
              <a:prstClr val="black">
                <a:alpha val="40000"/>
              </a:prstClr>
            </a:outerShdw>
          </a:effectLst>
        </p:spPr>
        <p:txBody>
          <a:bodyPr vert="horz" lIns="365808" tIns="182904" rIns="365808" bIns="182904" rtlCol="0" anchor="ctr">
            <a:noAutofit/>
          </a:bodyPr>
          <a:lstStyle>
            <a:lvl1pPr algn="ctr" defTabSz="914400" rtl="0" eaLnBrk="1" latinLnBrk="0" hangingPunct="1">
              <a:spcBef>
                <a:spcPct val="0"/>
              </a:spcBef>
              <a:buNone/>
              <a:defRPr sz="4000" kern="1200">
                <a:solidFill>
                  <a:schemeClr val="tx1"/>
                </a:solidFill>
                <a:latin typeface="Maiandra GD" panose="020E0502030308020204" pitchFamily="34" charset="0"/>
                <a:ea typeface="+mj-ea"/>
                <a:cs typeface="+mj-cs"/>
              </a:defRPr>
            </a:lvl1pPr>
          </a:lstStyle>
          <a:p>
            <a:r>
              <a:rPr lang="en-US" sz="13202" dirty="0">
                <a:solidFill>
                  <a:prstClr val="white"/>
                </a:solidFill>
                <a:latin typeface="Vollkorn Bold" panose="02000503080000020003" pitchFamily="2" charset="0"/>
              </a:rPr>
              <a:t>How to visualize multiple pathways </a:t>
            </a:r>
            <a:br>
              <a:rPr lang="en-US" sz="13202" dirty="0">
                <a:solidFill>
                  <a:prstClr val="white"/>
                </a:solidFill>
                <a:latin typeface="Vollkorn Bold" panose="02000503080000020003" pitchFamily="2" charset="0"/>
              </a:rPr>
            </a:br>
            <a:r>
              <a:rPr lang="en-US" sz="13202" dirty="0">
                <a:solidFill>
                  <a:prstClr val="white"/>
                </a:solidFill>
                <a:latin typeface="Vollkorn Bold" panose="02000503080000020003" pitchFamily="2" charset="0"/>
              </a:rPr>
              <a:t>at the same time?</a:t>
            </a:r>
          </a:p>
        </p:txBody>
      </p:sp>
    </p:spTree>
    <p:extLst>
      <p:ext uri="{BB962C8B-B14F-4D97-AF65-F5344CB8AC3E}">
        <p14:creationId xmlns:p14="http://schemas.microsoft.com/office/powerpoint/2010/main" val="1013028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2">
                                            <p:txEl>
                                              <p:pRg st="0" end="0"/>
                                            </p:txEl>
                                          </p:spTgt>
                                        </p:tgtEl>
                                      </p:cBhvr>
                                    </p:animEffect>
                                    <p:set>
                                      <p:cBhvr>
                                        <p:cTn id="7" dur="1" fill="hold">
                                          <p:stCondLst>
                                            <p:cond delay="499"/>
                                          </p:stCondLst>
                                        </p:cTn>
                                        <p:tgtEl>
                                          <p:spTgt spid="12">
                                            <p:txEl>
                                              <p:pRg st="0" end="0"/>
                                            </p:txEl>
                                          </p:spTgt>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par>
                                <p:cTn id="11" presetID="42" presetClass="path" presetSubtype="0" accel="50000" decel="50000" fill="hold" grpId="0" nodeType="withEffect">
                                  <p:stCondLst>
                                    <p:cond delay="0"/>
                                  </p:stCondLst>
                                  <p:childTnLst>
                                    <p:animMotion origin="layout" path="M 0 -1.11111E-6 L 0 -0.30092 " pathEditMode="relative" rAng="0" ptsTypes="AA">
                                      <p:cBhvr>
                                        <p:cTn id="12" dur="2000" fill="hold"/>
                                        <p:tgtEl>
                                          <p:spTgt spid="11"/>
                                        </p:tgtEl>
                                        <p:attrNameLst>
                                          <p:attrName>ppt_x</p:attrName>
                                          <p:attrName>ppt_y</p:attrName>
                                        </p:attrNameLst>
                                      </p:cBhvr>
                                      <p:rCtr x="0" y="-150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74106" y="2296246"/>
            <a:ext cx="9722346" cy="14043388"/>
          </a:xfrm>
        </p:spPr>
        <p:txBody>
          <a:bodyPr>
            <a:normAutofit/>
          </a:bodyPr>
          <a:lstStyle/>
          <a:p>
            <a:r>
              <a:rPr lang="en-US" noProof="0" dirty="0" err="1" smtClean="0"/>
              <a:t>Experi</a:t>
            </a:r>
            <a:r>
              <a:rPr lang="en-US" noProof="0" dirty="0" smtClean="0"/>
              <a:t>-mental Data and Pathways</a:t>
            </a:r>
            <a:br>
              <a:rPr lang="en-US" noProof="0" dirty="0" smtClean="0"/>
            </a:br>
            <a:r>
              <a:rPr lang="en-US" noProof="0" dirty="0" smtClean="0"/>
              <a:t/>
            </a:r>
            <a:br>
              <a:rPr lang="en-US" noProof="0" dirty="0" smtClean="0"/>
            </a:br>
            <a:r>
              <a:rPr lang="en-US" dirty="0" smtClean="0">
                <a:solidFill>
                  <a:schemeClr val="accent1"/>
                </a:solidFill>
              </a:rPr>
              <a:t>enRoute</a:t>
            </a:r>
            <a:endParaRPr lang="en-US" noProof="0" dirty="0">
              <a:solidFill>
                <a:schemeClr val="accent1"/>
              </a:solidFill>
            </a:endParaRPr>
          </a:p>
        </p:txBody>
      </p:sp>
      <p:sp>
        <p:nvSpPr>
          <p:cNvPr id="8" name="Content Placeholder 7"/>
          <p:cNvSpPr>
            <a:spLocks noGrp="1"/>
          </p:cNvSpPr>
          <p:nvPr>
            <p:ph idx="1"/>
          </p:nvPr>
        </p:nvSpPr>
        <p:spPr>
          <a:xfrm>
            <a:off x="13321182" y="2728352"/>
            <a:ext cx="21430542" cy="15654373"/>
          </a:xfrm>
        </p:spPr>
        <p:txBody>
          <a:bodyPr>
            <a:normAutofit/>
          </a:bodyPr>
          <a:lstStyle/>
          <a:p>
            <a:r>
              <a:rPr lang="en-US" noProof="0" dirty="0" smtClean="0"/>
              <a:t>Cannot account for </a:t>
            </a:r>
            <a:r>
              <a:rPr lang="en-US" noProof="0" dirty="0" smtClean="0">
                <a:solidFill>
                  <a:schemeClr val="accent2"/>
                </a:solidFill>
              </a:rPr>
              <a:t>variation </a:t>
            </a:r>
            <a:r>
              <a:rPr lang="en-US" noProof="0" dirty="0" smtClean="0"/>
              <a:t>found in </a:t>
            </a:r>
            <a:br>
              <a:rPr lang="en-US" noProof="0" dirty="0" smtClean="0"/>
            </a:br>
            <a:r>
              <a:rPr lang="en-US" noProof="0" dirty="0" smtClean="0"/>
              <a:t>real-world data</a:t>
            </a:r>
          </a:p>
          <a:p>
            <a:r>
              <a:rPr lang="en-US" noProof="0" dirty="0" smtClean="0"/>
              <a:t>Branches can be </a:t>
            </a:r>
            <a:r>
              <a:rPr lang="en-US" noProof="0" dirty="0" smtClean="0">
                <a:solidFill>
                  <a:schemeClr val="accent3"/>
                </a:solidFill>
              </a:rPr>
              <a:t>(in)activated </a:t>
            </a:r>
            <a:r>
              <a:rPr lang="en-US" noProof="0" dirty="0" smtClean="0"/>
              <a:t>due to </a:t>
            </a:r>
          </a:p>
          <a:p>
            <a:pPr lvl="1"/>
            <a:r>
              <a:rPr lang="en-US" noProof="0" dirty="0" smtClean="0"/>
              <a:t>mutation,</a:t>
            </a:r>
          </a:p>
          <a:p>
            <a:pPr lvl="1"/>
            <a:r>
              <a:rPr lang="en-US" noProof="0" dirty="0" smtClean="0"/>
              <a:t>changed gene expression,</a:t>
            </a:r>
          </a:p>
          <a:p>
            <a:pPr lvl="1"/>
            <a:r>
              <a:rPr lang="en-US" noProof="0" dirty="0" smtClean="0"/>
              <a:t>modulation due to drug treatment,</a:t>
            </a:r>
          </a:p>
          <a:p>
            <a:pPr lvl="1"/>
            <a:r>
              <a:rPr lang="en-US" noProof="0" dirty="0" smtClean="0"/>
              <a:t>etc.</a:t>
            </a:r>
          </a:p>
          <a:p>
            <a:pPr lvl="1"/>
            <a:endParaRPr lang="en-US" noProof="0" dirty="0"/>
          </a:p>
        </p:txBody>
      </p:sp>
      <p:cxnSp>
        <p:nvCxnSpPr>
          <p:cNvPr id="6" name="Straight Connector 5"/>
          <p:cNvCxnSpPr/>
          <p:nvPr/>
        </p:nvCxnSpPr>
        <p:spPr>
          <a:xfrm>
            <a:off x="10944609" y="2728351"/>
            <a:ext cx="0" cy="151236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feld 3"/>
          <p:cNvSpPr txBox="1"/>
          <p:nvPr/>
        </p:nvSpPr>
        <p:spPr>
          <a:xfrm>
            <a:off x="5543953" y="15416183"/>
            <a:ext cx="4379340" cy="738792"/>
          </a:xfrm>
          <a:prstGeom prst="rect">
            <a:avLst/>
          </a:prstGeom>
          <a:noFill/>
        </p:spPr>
        <p:txBody>
          <a:bodyPr wrap="none" rtlCol="0">
            <a:spAutoFit/>
          </a:bodyPr>
          <a:lstStyle/>
          <a:p>
            <a:pPr defTabSz="2743566"/>
            <a:r>
              <a:rPr lang="en-US" sz="4201" dirty="0">
                <a:solidFill>
                  <a:prstClr val="black"/>
                </a:solidFill>
              </a:rPr>
              <a:t>[Partl, </a:t>
            </a:r>
            <a:r>
              <a:rPr lang="en-US" sz="4201" dirty="0" err="1">
                <a:solidFill>
                  <a:prstClr val="black"/>
                </a:solidFill>
              </a:rPr>
              <a:t>BioVis</a:t>
            </a:r>
            <a:r>
              <a:rPr lang="en-US" sz="4201" dirty="0">
                <a:solidFill>
                  <a:prstClr val="black"/>
                </a:solidFill>
              </a:rPr>
              <a:t> ‘12]</a:t>
            </a:r>
          </a:p>
        </p:txBody>
      </p:sp>
    </p:spTree>
    <p:extLst>
      <p:ext uri="{BB962C8B-B14F-4D97-AF65-F5344CB8AC3E}">
        <p14:creationId xmlns:p14="http://schemas.microsoft.com/office/powerpoint/2010/main" val="3806183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fade">
                                      <p:cBhvr>
                                        <p:cTn id="15" dur="500"/>
                                        <p:tgtEl>
                                          <p:spTgt spid="8">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xEl>
                                              <p:pRg st="3" end="3"/>
                                            </p:txEl>
                                          </p:spTgt>
                                        </p:tgtEl>
                                        <p:attrNameLst>
                                          <p:attrName>style.visibility</p:attrName>
                                        </p:attrNameLst>
                                      </p:cBhvr>
                                      <p:to>
                                        <p:strVal val="visible"/>
                                      </p:to>
                                    </p:set>
                                    <p:animEffect transition="in" filter="fade">
                                      <p:cBhvr>
                                        <p:cTn id="18" dur="500"/>
                                        <p:tgtEl>
                                          <p:spTgt spid="8">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animEffect transition="in" filter="fade">
                                      <p:cBhvr>
                                        <p:cTn id="21" dur="500"/>
                                        <p:tgtEl>
                                          <p:spTgt spid="8">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xEl>
                                              <p:pRg st="5" end="5"/>
                                            </p:txEl>
                                          </p:spTgt>
                                        </p:tgtEl>
                                        <p:attrNameLst>
                                          <p:attrName>style.visibility</p:attrName>
                                        </p:attrNameLst>
                                      </p:cBhvr>
                                      <p:to>
                                        <p:strVal val="visible"/>
                                      </p:to>
                                    </p:set>
                                    <p:animEffect transition="in" filter="fade">
                                      <p:cBhvr>
                                        <p:cTn id="24"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Good Old Color Coding</a:t>
            </a:r>
            <a:endParaRPr lang="en-US" noProof="0" dirty="0"/>
          </a:p>
        </p:txBody>
      </p:sp>
      <p:sp>
        <p:nvSpPr>
          <p:cNvPr id="3" name="Content Placeholder 2"/>
          <p:cNvSpPr>
            <a:spLocks noGrp="1"/>
          </p:cNvSpPr>
          <p:nvPr>
            <p:ph idx="1"/>
          </p:nvPr>
        </p:nvSpPr>
        <p:spPr>
          <a:xfrm>
            <a:off x="19586694" y="4803068"/>
            <a:ext cx="14074424" cy="13579657"/>
          </a:xfrm>
        </p:spPr>
        <p:txBody>
          <a:bodyPr>
            <a:normAutofit/>
          </a:bodyPr>
          <a:lstStyle/>
          <a:p>
            <a:r>
              <a:rPr lang="en-US" noProof="0" dirty="0" smtClean="0"/>
              <a:t>A	-3.4</a:t>
            </a:r>
          </a:p>
          <a:p>
            <a:r>
              <a:rPr lang="en-US" noProof="0" dirty="0" smtClean="0"/>
              <a:t>B 	2.8</a:t>
            </a:r>
          </a:p>
          <a:p>
            <a:r>
              <a:rPr lang="en-US" noProof="0" dirty="0" smtClean="0"/>
              <a:t>C	3.1</a:t>
            </a:r>
          </a:p>
          <a:p>
            <a:r>
              <a:rPr lang="en-US" noProof="0" dirty="0" smtClean="0"/>
              <a:t>D	-3</a:t>
            </a:r>
          </a:p>
          <a:p>
            <a:r>
              <a:rPr lang="en-US" noProof="0" dirty="0" smtClean="0"/>
              <a:t>E	0.5</a:t>
            </a:r>
          </a:p>
          <a:p>
            <a:r>
              <a:rPr lang="en-US" noProof="0" dirty="0" smtClean="0"/>
              <a:t>F	0.3</a:t>
            </a:r>
          </a:p>
          <a:p>
            <a:endParaRPr lang="en-US" noProof="0" dirty="0"/>
          </a:p>
        </p:txBody>
      </p:sp>
      <p:sp>
        <p:nvSpPr>
          <p:cNvPr id="49" name="Abgerundetes Rechteck 126"/>
          <p:cNvSpPr/>
          <p:nvPr/>
        </p:nvSpPr>
        <p:spPr>
          <a:xfrm>
            <a:off x="8351983" y="5104926"/>
            <a:ext cx="9307752" cy="13389840"/>
          </a:xfrm>
          <a:prstGeom prst="roundRect">
            <a:avLst>
              <a:gd name="adj" fmla="val 4217"/>
            </a:avLst>
          </a:prstGeom>
          <a:solidFill>
            <a:schemeClr val="bg1">
              <a:lumMod val="85000"/>
            </a:schemeClr>
          </a:solidFill>
          <a:ln w="57150">
            <a:solidFill>
              <a:schemeClr val="tx1"/>
            </a:solidFill>
            <a:round/>
          </a:ln>
          <a:effectLst>
            <a:glow>
              <a:schemeClr val="accent1">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2743566"/>
            <a:endParaRPr lang="en-US" sz="5401" dirty="0">
              <a:solidFill>
                <a:prstClr val="white"/>
              </a:solidFill>
            </a:endParaRPr>
          </a:p>
        </p:txBody>
      </p:sp>
      <p:sp>
        <p:nvSpPr>
          <p:cNvPr id="33" name="Rechteck 113"/>
          <p:cNvSpPr/>
          <p:nvPr/>
        </p:nvSpPr>
        <p:spPr>
          <a:xfrm>
            <a:off x="15026985" y="8224601"/>
            <a:ext cx="2181866" cy="1080261"/>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5401" dirty="0">
                <a:solidFill>
                  <a:prstClr val="black"/>
                </a:solidFill>
              </a:rPr>
              <a:t>C</a:t>
            </a:r>
          </a:p>
        </p:txBody>
      </p:sp>
      <p:sp>
        <p:nvSpPr>
          <p:cNvPr id="34" name="Rechteck 114"/>
          <p:cNvSpPr/>
          <p:nvPr/>
        </p:nvSpPr>
        <p:spPr>
          <a:xfrm>
            <a:off x="12770826" y="5935483"/>
            <a:ext cx="2181866" cy="1080261"/>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5401" dirty="0">
                <a:solidFill>
                  <a:prstClr val="black"/>
                </a:solidFill>
              </a:rPr>
              <a:t>B</a:t>
            </a:r>
          </a:p>
        </p:txBody>
      </p:sp>
      <p:sp>
        <p:nvSpPr>
          <p:cNvPr id="35" name="Rechteck 115"/>
          <p:cNvSpPr/>
          <p:nvPr/>
        </p:nvSpPr>
        <p:spPr>
          <a:xfrm>
            <a:off x="11247789" y="12173070"/>
            <a:ext cx="2181866" cy="1080261"/>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5401" dirty="0">
                <a:solidFill>
                  <a:prstClr val="black"/>
                </a:solidFill>
              </a:rPr>
              <a:t>D</a:t>
            </a:r>
          </a:p>
        </p:txBody>
      </p:sp>
      <p:sp>
        <p:nvSpPr>
          <p:cNvPr id="36" name="Rechteck 116"/>
          <p:cNvSpPr/>
          <p:nvPr/>
        </p:nvSpPr>
        <p:spPr>
          <a:xfrm>
            <a:off x="9088981" y="16223630"/>
            <a:ext cx="2181866" cy="1080261"/>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5401" dirty="0">
                <a:solidFill>
                  <a:prstClr val="black"/>
                </a:solidFill>
              </a:rPr>
              <a:t>F</a:t>
            </a:r>
          </a:p>
        </p:txBody>
      </p:sp>
      <p:sp>
        <p:nvSpPr>
          <p:cNvPr id="37" name="Ellipse 117"/>
          <p:cNvSpPr/>
          <p:nvPr/>
        </p:nvSpPr>
        <p:spPr>
          <a:xfrm>
            <a:off x="15685814" y="11848992"/>
            <a:ext cx="864209" cy="864209"/>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endParaRPr lang="en-US" sz="5401" dirty="0">
              <a:solidFill>
                <a:prstClr val="white"/>
              </a:solidFill>
            </a:endParaRPr>
          </a:p>
        </p:txBody>
      </p:sp>
      <p:cxnSp>
        <p:nvCxnSpPr>
          <p:cNvPr id="39" name="Gewinkelte Verbindung 119"/>
          <p:cNvCxnSpPr>
            <a:stCxn id="34" idx="3"/>
            <a:endCxn id="33" idx="0"/>
          </p:cNvCxnSpPr>
          <p:nvPr/>
        </p:nvCxnSpPr>
        <p:spPr>
          <a:xfrm>
            <a:off x="14952692" y="6475613"/>
            <a:ext cx="1165226" cy="1748988"/>
          </a:xfrm>
          <a:prstGeom prst="bentConnector2">
            <a:avLst/>
          </a:prstGeom>
          <a:ln w="571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0" name="Gerade Verbindung mit Pfeil 120"/>
          <p:cNvCxnSpPr>
            <a:stCxn id="33" idx="2"/>
            <a:endCxn id="37" idx="0"/>
          </p:cNvCxnSpPr>
          <p:nvPr/>
        </p:nvCxnSpPr>
        <p:spPr>
          <a:xfrm>
            <a:off x="16117918" y="9304866"/>
            <a:ext cx="0" cy="2544130"/>
          </a:xfrm>
          <a:prstGeom prst="straightConnector1">
            <a:avLst/>
          </a:prstGeom>
          <a:ln w="57150" cmpd="sng">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41" name="Gerade Verbindung mit Pfeil 121"/>
          <p:cNvCxnSpPr>
            <a:endCxn id="47" idx="0"/>
          </p:cNvCxnSpPr>
          <p:nvPr/>
        </p:nvCxnSpPr>
        <p:spPr>
          <a:xfrm>
            <a:off x="16119187" y="12713205"/>
            <a:ext cx="0" cy="2071743"/>
          </a:xfrm>
          <a:prstGeom prst="straightConnector1">
            <a:avLst/>
          </a:prstGeom>
          <a:ln w="57150" cmpd="sng">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42" name="Gewinkelte Verbindung 122"/>
          <p:cNvCxnSpPr>
            <a:stCxn id="46" idx="2"/>
            <a:endCxn id="48" idx="2"/>
          </p:cNvCxnSpPr>
          <p:nvPr/>
        </p:nvCxnSpPr>
        <p:spPr>
          <a:xfrm rot="16200000" flipH="1">
            <a:off x="10016627" y="8295988"/>
            <a:ext cx="1765892" cy="2014087"/>
          </a:xfrm>
          <a:prstGeom prst="bentConnector2">
            <a:avLst/>
          </a:prstGeom>
          <a:ln w="571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3" name="Gewinkelte Verbindung 123"/>
          <p:cNvCxnSpPr>
            <a:stCxn id="35" idx="2"/>
            <a:endCxn id="47" idx="1"/>
          </p:cNvCxnSpPr>
          <p:nvPr/>
        </p:nvCxnSpPr>
        <p:spPr>
          <a:xfrm rot="16200000" flipH="1">
            <a:off x="12647623" y="12944435"/>
            <a:ext cx="2071743" cy="2689532"/>
          </a:xfrm>
          <a:prstGeom prst="bentConnector2">
            <a:avLst/>
          </a:prstGeom>
          <a:ln w="571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4" name="Gewinkelte Verbindung 124"/>
          <p:cNvCxnSpPr>
            <a:stCxn id="47" idx="2"/>
          </p:cNvCxnSpPr>
          <p:nvPr/>
        </p:nvCxnSpPr>
        <p:spPr>
          <a:xfrm rot="5400000">
            <a:off x="13234210" y="13878783"/>
            <a:ext cx="898557" cy="4871398"/>
          </a:xfrm>
          <a:prstGeom prst="bentConnector2">
            <a:avLst/>
          </a:prstGeom>
          <a:ln w="571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5" name="Gewinkelte Verbindung 125"/>
          <p:cNvCxnSpPr>
            <a:stCxn id="33" idx="1"/>
            <a:endCxn id="48" idx="0"/>
          </p:cNvCxnSpPr>
          <p:nvPr/>
        </p:nvCxnSpPr>
        <p:spPr>
          <a:xfrm rot="10800000" flipV="1">
            <a:off x="12338730" y="8764731"/>
            <a:ext cx="2688263" cy="989139"/>
          </a:xfrm>
          <a:prstGeom prst="bentConnector2">
            <a:avLst/>
          </a:prstGeom>
          <a:ln w="57150">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46" name="Rechteck 110"/>
          <p:cNvSpPr/>
          <p:nvPr/>
        </p:nvSpPr>
        <p:spPr>
          <a:xfrm>
            <a:off x="8801598" y="7339822"/>
            <a:ext cx="2181866" cy="1080261"/>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5401" dirty="0">
                <a:solidFill>
                  <a:prstClr val="black"/>
                </a:solidFill>
              </a:rPr>
              <a:t>A</a:t>
            </a:r>
          </a:p>
        </p:txBody>
      </p:sp>
      <p:sp>
        <p:nvSpPr>
          <p:cNvPr id="47" name="Rechteck 112"/>
          <p:cNvSpPr/>
          <p:nvPr/>
        </p:nvSpPr>
        <p:spPr>
          <a:xfrm>
            <a:off x="15028254" y="14784943"/>
            <a:ext cx="2181866" cy="1080261"/>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en-US" sz="5401" dirty="0">
                <a:solidFill>
                  <a:prstClr val="black"/>
                </a:solidFill>
              </a:rPr>
              <a:t>E</a:t>
            </a:r>
          </a:p>
        </p:txBody>
      </p:sp>
      <p:sp>
        <p:nvSpPr>
          <p:cNvPr id="48" name="Ellipse 111"/>
          <p:cNvSpPr/>
          <p:nvPr/>
        </p:nvSpPr>
        <p:spPr>
          <a:xfrm>
            <a:off x="11906618" y="9753870"/>
            <a:ext cx="864209" cy="864209"/>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endParaRPr lang="en-US" sz="5401" dirty="0">
              <a:solidFill>
                <a:prstClr val="white"/>
              </a:solidFill>
            </a:endParaRPr>
          </a:p>
        </p:txBody>
      </p:sp>
      <p:cxnSp>
        <p:nvCxnSpPr>
          <p:cNvPr id="31" name="Gerade Verbindung mit Pfeil 108"/>
          <p:cNvCxnSpPr>
            <a:endCxn id="35" idx="0"/>
          </p:cNvCxnSpPr>
          <p:nvPr/>
        </p:nvCxnSpPr>
        <p:spPr>
          <a:xfrm flipH="1">
            <a:off x="12338722" y="10641462"/>
            <a:ext cx="16574" cy="1531612"/>
          </a:xfrm>
          <a:prstGeom prst="straightConnector1">
            <a:avLst/>
          </a:prstGeom>
          <a:ln w="57150" cmpd="sng">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845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34"/>
                                        </p:tgtEl>
                                        <p:attrNameLst>
                                          <p:attrName>fillcolor</p:attrName>
                                        </p:attrNameLst>
                                      </p:cBhvr>
                                      <p:to>
                                        <a:srgbClr val="F53333"/>
                                      </p:to>
                                    </p:animClr>
                                    <p:set>
                                      <p:cBhvr>
                                        <p:cTn id="7" dur="2000" fill="hold"/>
                                        <p:tgtEl>
                                          <p:spTgt spid="34"/>
                                        </p:tgtEl>
                                        <p:attrNameLst>
                                          <p:attrName>fill.type</p:attrName>
                                        </p:attrNameLst>
                                      </p:cBhvr>
                                      <p:to>
                                        <p:strVal val="solid"/>
                                      </p:to>
                                    </p:set>
                                    <p:set>
                                      <p:cBhvr>
                                        <p:cTn id="8" dur="2000" fill="hold"/>
                                        <p:tgtEl>
                                          <p:spTgt spid="34"/>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2000" fill="hold"/>
                                        <p:tgtEl>
                                          <p:spTgt spid="33"/>
                                        </p:tgtEl>
                                        <p:attrNameLst>
                                          <p:attrName>fillcolor</p:attrName>
                                        </p:attrNameLst>
                                      </p:cBhvr>
                                      <p:to>
                                        <a:srgbClr val="F53333"/>
                                      </p:to>
                                    </p:animClr>
                                    <p:set>
                                      <p:cBhvr>
                                        <p:cTn id="11" dur="2000" fill="hold"/>
                                        <p:tgtEl>
                                          <p:spTgt spid="33"/>
                                        </p:tgtEl>
                                        <p:attrNameLst>
                                          <p:attrName>fill.type</p:attrName>
                                        </p:attrNameLst>
                                      </p:cBhvr>
                                      <p:to>
                                        <p:strVal val="solid"/>
                                      </p:to>
                                    </p:set>
                                    <p:set>
                                      <p:cBhvr>
                                        <p:cTn id="12" dur="2000" fill="hold"/>
                                        <p:tgtEl>
                                          <p:spTgt spid="33"/>
                                        </p:tgtEl>
                                        <p:attrNameLst>
                                          <p:attrName>fill.on</p:attrName>
                                        </p:attrNameLst>
                                      </p:cBhvr>
                                      <p:to>
                                        <p:strVal val="true"/>
                                      </p:to>
                                    </p:set>
                                  </p:childTnLst>
                                </p:cTn>
                              </p:par>
                              <p:par>
                                <p:cTn id="13" presetID="1" presetClass="emph" presetSubtype="2" fill="hold" nodeType="withEffect">
                                  <p:stCondLst>
                                    <p:cond delay="0"/>
                                  </p:stCondLst>
                                  <p:childTnLst>
                                    <p:animClr clrSpc="rgb" dir="cw">
                                      <p:cBhvr>
                                        <p:cTn id="14" dur="2000" fill="hold"/>
                                        <p:tgtEl>
                                          <p:spTgt spid="47"/>
                                        </p:tgtEl>
                                        <p:attrNameLst>
                                          <p:attrName>fillcolor</p:attrName>
                                        </p:attrNameLst>
                                      </p:cBhvr>
                                      <p:to>
                                        <a:srgbClr val="FCC0C0"/>
                                      </p:to>
                                    </p:animClr>
                                    <p:set>
                                      <p:cBhvr>
                                        <p:cTn id="15" dur="2000" fill="hold"/>
                                        <p:tgtEl>
                                          <p:spTgt spid="47"/>
                                        </p:tgtEl>
                                        <p:attrNameLst>
                                          <p:attrName>fill.type</p:attrName>
                                        </p:attrNameLst>
                                      </p:cBhvr>
                                      <p:to>
                                        <p:strVal val="solid"/>
                                      </p:to>
                                    </p:set>
                                    <p:set>
                                      <p:cBhvr>
                                        <p:cTn id="16" dur="2000" fill="hold"/>
                                        <p:tgtEl>
                                          <p:spTgt spid="47"/>
                                        </p:tgtEl>
                                        <p:attrNameLst>
                                          <p:attrName>fill.on</p:attrName>
                                        </p:attrNameLst>
                                      </p:cBhvr>
                                      <p:to>
                                        <p:strVal val="true"/>
                                      </p:to>
                                    </p:set>
                                  </p:childTnLst>
                                </p:cTn>
                              </p:par>
                              <p:par>
                                <p:cTn id="17" presetID="1" presetClass="emph" presetSubtype="2" fill="hold" nodeType="withEffect">
                                  <p:stCondLst>
                                    <p:cond delay="0"/>
                                  </p:stCondLst>
                                  <p:childTnLst>
                                    <p:animClr clrSpc="rgb" dir="cw">
                                      <p:cBhvr>
                                        <p:cTn id="18" dur="2000" fill="hold"/>
                                        <p:tgtEl>
                                          <p:spTgt spid="36"/>
                                        </p:tgtEl>
                                        <p:attrNameLst>
                                          <p:attrName>fillcolor</p:attrName>
                                        </p:attrNameLst>
                                      </p:cBhvr>
                                      <p:to>
                                        <a:srgbClr val="FCC0C0"/>
                                      </p:to>
                                    </p:animClr>
                                    <p:set>
                                      <p:cBhvr>
                                        <p:cTn id="19" dur="2000" fill="hold"/>
                                        <p:tgtEl>
                                          <p:spTgt spid="36"/>
                                        </p:tgtEl>
                                        <p:attrNameLst>
                                          <p:attrName>fill.type</p:attrName>
                                        </p:attrNameLst>
                                      </p:cBhvr>
                                      <p:to>
                                        <p:strVal val="solid"/>
                                      </p:to>
                                    </p:set>
                                    <p:set>
                                      <p:cBhvr>
                                        <p:cTn id="20" dur="2000" fill="hold"/>
                                        <p:tgtEl>
                                          <p:spTgt spid="36"/>
                                        </p:tgtEl>
                                        <p:attrNameLst>
                                          <p:attrName>fill.on</p:attrName>
                                        </p:attrNameLst>
                                      </p:cBhvr>
                                      <p:to>
                                        <p:strVal val="true"/>
                                      </p:to>
                                    </p:set>
                                  </p:childTnLst>
                                </p:cTn>
                              </p:par>
                              <p:par>
                                <p:cTn id="21" presetID="1" presetClass="emph" presetSubtype="2" fill="hold" nodeType="withEffect">
                                  <p:stCondLst>
                                    <p:cond delay="0"/>
                                  </p:stCondLst>
                                  <p:childTnLst>
                                    <p:animClr clrSpc="rgb" dir="cw">
                                      <p:cBhvr>
                                        <p:cTn id="22" dur="2000" fill="hold"/>
                                        <p:tgtEl>
                                          <p:spTgt spid="46"/>
                                        </p:tgtEl>
                                        <p:attrNameLst>
                                          <p:attrName>fillcolor</p:attrName>
                                        </p:attrNameLst>
                                      </p:cBhvr>
                                      <p:to>
                                        <a:srgbClr val="57A3FF"/>
                                      </p:to>
                                    </p:animClr>
                                    <p:set>
                                      <p:cBhvr>
                                        <p:cTn id="23" dur="2000" fill="hold"/>
                                        <p:tgtEl>
                                          <p:spTgt spid="46"/>
                                        </p:tgtEl>
                                        <p:attrNameLst>
                                          <p:attrName>fill.type</p:attrName>
                                        </p:attrNameLst>
                                      </p:cBhvr>
                                      <p:to>
                                        <p:strVal val="solid"/>
                                      </p:to>
                                    </p:set>
                                    <p:set>
                                      <p:cBhvr>
                                        <p:cTn id="24" dur="2000" fill="hold"/>
                                        <p:tgtEl>
                                          <p:spTgt spid="46"/>
                                        </p:tgtEl>
                                        <p:attrNameLst>
                                          <p:attrName>fill.on</p:attrName>
                                        </p:attrNameLst>
                                      </p:cBhvr>
                                      <p:to>
                                        <p:strVal val="true"/>
                                      </p:to>
                                    </p:set>
                                  </p:childTnLst>
                                </p:cTn>
                              </p:par>
                              <p:par>
                                <p:cTn id="25" presetID="1" presetClass="emph" presetSubtype="2" fill="hold" nodeType="withEffect">
                                  <p:stCondLst>
                                    <p:cond delay="0"/>
                                  </p:stCondLst>
                                  <p:childTnLst>
                                    <p:animClr clrSpc="rgb" dir="cw">
                                      <p:cBhvr>
                                        <p:cTn id="26" dur="2000" fill="hold"/>
                                        <p:tgtEl>
                                          <p:spTgt spid="35"/>
                                        </p:tgtEl>
                                        <p:attrNameLst>
                                          <p:attrName>fillcolor</p:attrName>
                                        </p:attrNameLst>
                                      </p:cBhvr>
                                      <p:to>
                                        <a:srgbClr val="57A3FF"/>
                                      </p:to>
                                    </p:animClr>
                                    <p:set>
                                      <p:cBhvr>
                                        <p:cTn id="27" dur="2000" fill="hold"/>
                                        <p:tgtEl>
                                          <p:spTgt spid="35"/>
                                        </p:tgtEl>
                                        <p:attrNameLst>
                                          <p:attrName>fill.type</p:attrName>
                                        </p:attrNameLst>
                                      </p:cBhvr>
                                      <p:to>
                                        <p:strVal val="solid"/>
                                      </p:to>
                                    </p:set>
                                    <p:set>
                                      <p:cBhvr>
                                        <p:cTn id="28" dur="2000" fill="hold"/>
                                        <p:tgtEl>
                                          <p:spTgt spid="3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Challenge</a:t>
            </a:r>
            <a:r>
              <a:rPr lang="en-US" noProof="0" dirty="0" smtClean="0"/>
              <a:t>: Data Scale &amp; Heterogeneity</a:t>
            </a:r>
            <a:endParaRPr lang="en-US" noProof="0" dirty="0"/>
          </a:p>
        </p:txBody>
      </p:sp>
      <p:sp>
        <p:nvSpPr>
          <p:cNvPr id="8" name="Content Placeholder 7"/>
          <p:cNvSpPr>
            <a:spLocks noGrp="1"/>
          </p:cNvSpPr>
          <p:nvPr>
            <p:ph idx="1"/>
          </p:nvPr>
        </p:nvSpPr>
        <p:spPr/>
        <p:txBody>
          <a:bodyPr/>
          <a:lstStyle/>
          <a:p>
            <a:r>
              <a:rPr lang="en-US" noProof="0" dirty="0" smtClean="0"/>
              <a:t>Large </a:t>
            </a:r>
            <a:r>
              <a:rPr lang="en-US" noProof="0" dirty="0" smtClean="0">
                <a:solidFill>
                  <a:schemeClr val="accent1"/>
                </a:solidFill>
              </a:rPr>
              <a:t>number of experiments</a:t>
            </a:r>
          </a:p>
          <a:p>
            <a:pPr lvl="1"/>
            <a:r>
              <a:rPr lang="en-US" noProof="0" dirty="0" smtClean="0"/>
              <a:t>Large datasets have more than 500 experiments</a:t>
            </a:r>
          </a:p>
          <a:p>
            <a:r>
              <a:rPr lang="en-US" noProof="0" dirty="0" smtClean="0"/>
              <a:t>Multiple </a:t>
            </a:r>
            <a:r>
              <a:rPr lang="en-US" noProof="0" dirty="0" smtClean="0">
                <a:solidFill>
                  <a:schemeClr val="accent3"/>
                </a:solidFill>
              </a:rPr>
              <a:t>groups/conditions</a:t>
            </a:r>
          </a:p>
          <a:p>
            <a:r>
              <a:rPr lang="en-US" dirty="0"/>
              <a:t>Different </a:t>
            </a:r>
            <a:r>
              <a:rPr lang="en-US" dirty="0">
                <a:solidFill>
                  <a:schemeClr val="accent2"/>
                </a:solidFill>
              </a:rPr>
              <a:t>types </a:t>
            </a:r>
            <a:r>
              <a:rPr lang="en-US" dirty="0"/>
              <a:t>of </a:t>
            </a:r>
            <a:r>
              <a:rPr lang="en-US" dirty="0" smtClean="0"/>
              <a:t>data, require </a:t>
            </a:r>
            <a:r>
              <a:rPr lang="en-US" dirty="0">
                <a:solidFill>
                  <a:schemeClr val="accent1"/>
                </a:solidFill>
              </a:rPr>
              <a:t>different visualization </a:t>
            </a:r>
            <a:r>
              <a:rPr lang="en-US" dirty="0"/>
              <a:t>techniques</a:t>
            </a:r>
          </a:p>
          <a:p>
            <a:endParaRPr lang="en-US" noProof="0" dirty="0" smtClean="0">
              <a:solidFill>
                <a:schemeClr val="accent3"/>
              </a:solidFill>
            </a:endParaRPr>
          </a:p>
        </p:txBody>
      </p:sp>
      <p:sp>
        <p:nvSpPr>
          <p:cNvPr id="2" name="Footer Placeholder 1"/>
          <p:cNvSpPr>
            <a:spLocks noGrp="1"/>
          </p:cNvSpPr>
          <p:nvPr>
            <p:ph type="ftr" sz="quarter" idx="11"/>
          </p:nvPr>
        </p:nvSpPr>
        <p:spPr/>
        <p:txBody>
          <a:bodyPr/>
          <a:lstStyle/>
          <a:p>
            <a:pPr algn="l"/>
            <a:endParaRPr lang="en-US" dirty="0">
              <a:solidFill>
                <a:prstClr val="black"/>
              </a:solidFill>
            </a:endParaRPr>
          </a:p>
        </p:txBody>
      </p:sp>
    </p:spTree>
    <p:extLst>
      <p:ext uri="{BB962C8B-B14F-4D97-AF65-F5344CB8AC3E}">
        <p14:creationId xmlns:p14="http://schemas.microsoft.com/office/powerpoint/2010/main" val="4274335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fade">
                                      <p:cBhvr>
                                        <p:cTn id="15" dur="500"/>
                                        <p:tgtEl>
                                          <p:spTgt spid="8">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xEl>
                                              <p:pRg st="3" end="3"/>
                                            </p:txEl>
                                          </p:spTgt>
                                        </p:tgtEl>
                                        <p:attrNameLst>
                                          <p:attrName>style.visibility</p:attrName>
                                        </p:attrNameLst>
                                      </p:cBhvr>
                                      <p:to>
                                        <p:strVal val="visible"/>
                                      </p:to>
                                    </p:set>
                                    <p:animEffect transition="in" filter="fade">
                                      <p:cBhvr>
                                        <p:cTn id="20"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9" name="Gruppieren 128"/>
          <p:cNvGrpSpPr/>
          <p:nvPr/>
        </p:nvGrpSpPr>
        <p:grpSpPr>
          <a:xfrm>
            <a:off x="5327258" y="4247956"/>
            <a:ext cx="9307752" cy="14259440"/>
            <a:chOff x="107503" y="1387083"/>
            <a:chExt cx="3102180" cy="4752528"/>
          </a:xfrm>
        </p:grpSpPr>
        <p:sp>
          <p:nvSpPr>
            <p:cNvPr id="23" name="Abgerundetes Rechteck 22"/>
            <p:cNvSpPr/>
            <p:nvPr/>
          </p:nvSpPr>
          <p:spPr>
            <a:xfrm>
              <a:off x="107503" y="1387083"/>
              <a:ext cx="3102180" cy="4752528"/>
            </a:xfrm>
            <a:prstGeom prst="roundRect">
              <a:avLst>
                <a:gd name="adj" fmla="val 4217"/>
              </a:avLst>
            </a:prstGeom>
            <a:solidFill>
              <a:schemeClr val="bg1">
                <a:lumMod val="85000"/>
              </a:schemeClr>
            </a:solidFill>
            <a:ln w="57150">
              <a:solidFill>
                <a:schemeClr val="tx1"/>
              </a:solidFill>
              <a:round/>
            </a:ln>
            <a:effectLst>
              <a:glow>
                <a:schemeClr val="accent1">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2743566"/>
              <a:endParaRPr lang="de-AT" sz="5401" dirty="0">
                <a:solidFill>
                  <a:prstClr val="white"/>
                </a:solidFill>
              </a:endParaRPr>
            </a:p>
          </p:txBody>
        </p:sp>
        <p:sp>
          <p:nvSpPr>
            <p:cNvPr id="24" name="Textfeld 23"/>
            <p:cNvSpPr txBox="1"/>
            <p:nvPr/>
          </p:nvSpPr>
          <p:spPr>
            <a:xfrm>
              <a:off x="868565" y="1389496"/>
              <a:ext cx="1580056" cy="307779"/>
            </a:xfrm>
            <a:prstGeom prst="rect">
              <a:avLst/>
            </a:prstGeom>
            <a:noFill/>
            <a:ln w="57150">
              <a:noFill/>
            </a:ln>
          </p:spPr>
          <p:txBody>
            <a:bodyPr wrap="none" rtlCol="0">
              <a:spAutoFit/>
            </a:bodyPr>
            <a:lstStyle/>
            <a:p>
              <a:pPr algn="ctr" defTabSz="2743566"/>
              <a:r>
                <a:rPr lang="de-AT" sz="5401" dirty="0">
                  <a:solidFill>
                    <a:prstClr val="black"/>
                  </a:solidFill>
                </a:rPr>
                <a:t>Pathway View</a:t>
              </a:r>
            </a:p>
          </p:txBody>
        </p:sp>
      </p:grpSp>
      <p:grpSp>
        <p:nvGrpSpPr>
          <p:cNvPr id="135" name="Gruppieren 134"/>
          <p:cNvGrpSpPr/>
          <p:nvPr/>
        </p:nvGrpSpPr>
        <p:grpSpPr>
          <a:xfrm>
            <a:off x="5776871" y="5942678"/>
            <a:ext cx="8408523" cy="11368408"/>
            <a:chOff x="4062199" y="1980023"/>
            <a:chExt cx="2802476" cy="3788976"/>
          </a:xfrm>
        </p:grpSpPr>
        <p:grpSp>
          <p:nvGrpSpPr>
            <p:cNvPr id="132" name="Gruppieren 131"/>
            <p:cNvGrpSpPr/>
            <p:nvPr/>
          </p:nvGrpSpPr>
          <p:grpSpPr>
            <a:xfrm>
              <a:off x="4062199" y="1980023"/>
              <a:ext cx="2802476" cy="3788976"/>
              <a:chOff x="436656" y="1936017"/>
              <a:chExt cx="2802476" cy="3788976"/>
            </a:xfrm>
          </p:grpSpPr>
          <p:cxnSp>
            <p:nvCxnSpPr>
              <p:cNvPr id="47" name="Gerade Verbindung mit Pfeil 46"/>
              <p:cNvCxnSpPr>
                <a:endCxn id="29" idx="0"/>
              </p:cNvCxnSpPr>
              <p:nvPr/>
            </p:nvCxnSpPr>
            <p:spPr>
              <a:xfrm>
                <a:off x="2875535" y="4194962"/>
                <a:ext cx="0" cy="690491"/>
              </a:xfrm>
              <a:prstGeom prst="straightConnector1">
                <a:avLst/>
              </a:prstGeom>
              <a:ln w="57150" cmpd="sng">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4" name="Rechteck 3"/>
              <p:cNvSpPr/>
              <p:nvPr/>
            </p:nvSpPr>
            <p:spPr>
              <a:xfrm>
                <a:off x="436656" y="2404069"/>
                <a:ext cx="727194" cy="36004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de-AT" sz="5401" dirty="0">
                    <a:solidFill>
                      <a:prstClr val="black"/>
                    </a:solidFill>
                  </a:rPr>
                  <a:t>A</a:t>
                </a:r>
              </a:p>
            </p:txBody>
          </p:sp>
          <p:sp>
            <p:nvSpPr>
              <p:cNvPr id="11" name="Ellipse 10"/>
              <p:cNvSpPr/>
              <p:nvPr/>
            </p:nvSpPr>
            <p:spPr>
              <a:xfrm>
                <a:off x="1471528" y="3208647"/>
                <a:ext cx="288032" cy="288032"/>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endParaRPr lang="de-AT" sz="5401" dirty="0">
                  <a:solidFill>
                    <a:prstClr val="white"/>
                  </a:solidFill>
                </a:endParaRPr>
              </a:p>
            </p:txBody>
          </p:sp>
          <p:sp>
            <p:nvSpPr>
              <p:cNvPr id="29" name="Rechteck 28"/>
              <p:cNvSpPr/>
              <p:nvPr/>
            </p:nvSpPr>
            <p:spPr>
              <a:xfrm>
                <a:off x="2511938" y="4885453"/>
                <a:ext cx="727194" cy="36004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de-AT" sz="5401" dirty="0">
                    <a:solidFill>
                      <a:prstClr val="black"/>
                    </a:solidFill>
                  </a:rPr>
                  <a:t>E</a:t>
                </a:r>
              </a:p>
            </p:txBody>
          </p:sp>
          <p:sp>
            <p:nvSpPr>
              <p:cNvPr id="30" name="Rechteck 29"/>
              <p:cNvSpPr/>
              <p:nvPr/>
            </p:nvSpPr>
            <p:spPr>
              <a:xfrm>
                <a:off x="2511515" y="2698957"/>
                <a:ext cx="727194" cy="36004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de-AT" sz="5401" dirty="0">
                    <a:solidFill>
                      <a:prstClr val="black"/>
                    </a:solidFill>
                  </a:rPr>
                  <a:t>C</a:t>
                </a:r>
              </a:p>
            </p:txBody>
          </p:sp>
          <p:sp>
            <p:nvSpPr>
              <p:cNvPr id="31" name="Rechteck 30"/>
              <p:cNvSpPr/>
              <p:nvPr/>
            </p:nvSpPr>
            <p:spPr>
              <a:xfrm>
                <a:off x="1759560" y="1936017"/>
                <a:ext cx="727194" cy="36004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de-AT" sz="5401" dirty="0">
                    <a:solidFill>
                      <a:prstClr val="black"/>
                    </a:solidFill>
                  </a:rPr>
                  <a:t>B</a:t>
                </a:r>
              </a:p>
            </p:txBody>
          </p:sp>
          <p:sp>
            <p:nvSpPr>
              <p:cNvPr id="32" name="Rechteck 31"/>
              <p:cNvSpPr/>
              <p:nvPr/>
            </p:nvSpPr>
            <p:spPr>
              <a:xfrm>
                <a:off x="1251947" y="4014942"/>
                <a:ext cx="727194" cy="36004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de-AT" sz="5401" dirty="0">
                    <a:solidFill>
                      <a:prstClr val="black"/>
                    </a:solidFill>
                  </a:rPr>
                  <a:t>D</a:t>
                </a:r>
              </a:p>
            </p:txBody>
          </p:sp>
          <p:sp>
            <p:nvSpPr>
              <p:cNvPr id="33" name="Rechteck 32"/>
              <p:cNvSpPr/>
              <p:nvPr/>
            </p:nvSpPr>
            <p:spPr>
              <a:xfrm>
                <a:off x="524753" y="5364953"/>
                <a:ext cx="727194" cy="36004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de-AT" sz="5401" dirty="0">
                    <a:solidFill>
                      <a:prstClr val="black"/>
                    </a:solidFill>
                  </a:rPr>
                  <a:t>F</a:t>
                </a:r>
              </a:p>
            </p:txBody>
          </p:sp>
          <p:sp>
            <p:nvSpPr>
              <p:cNvPr id="34" name="Ellipse 33"/>
              <p:cNvSpPr/>
              <p:nvPr/>
            </p:nvSpPr>
            <p:spPr>
              <a:xfrm>
                <a:off x="2731096" y="3906930"/>
                <a:ext cx="288032" cy="288032"/>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endParaRPr lang="de-AT" sz="5401" dirty="0">
                  <a:solidFill>
                    <a:prstClr val="white"/>
                  </a:solidFill>
                </a:endParaRPr>
              </a:p>
            </p:txBody>
          </p:sp>
          <p:cxnSp>
            <p:nvCxnSpPr>
              <p:cNvPr id="36" name="Gewinkelte Verbindung 35"/>
              <p:cNvCxnSpPr>
                <a:endCxn id="31" idx="1"/>
              </p:cNvCxnSpPr>
              <p:nvPr/>
            </p:nvCxnSpPr>
            <p:spPr>
              <a:xfrm flipV="1">
                <a:off x="800253" y="2116037"/>
                <a:ext cx="959307" cy="288032"/>
              </a:xfrm>
              <a:prstGeom prst="bentConnector3">
                <a:avLst>
                  <a:gd name="adj1" fmla="val -519"/>
                </a:avLst>
              </a:prstGeom>
              <a:ln w="57150">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39" name="Gewinkelte Verbindung 38"/>
              <p:cNvCxnSpPr>
                <a:stCxn id="31" idx="3"/>
                <a:endCxn id="30" idx="0"/>
              </p:cNvCxnSpPr>
              <p:nvPr/>
            </p:nvCxnSpPr>
            <p:spPr>
              <a:xfrm>
                <a:off x="2486754" y="2116037"/>
                <a:ext cx="388358" cy="582920"/>
              </a:xfrm>
              <a:prstGeom prst="bentConnector2">
                <a:avLst/>
              </a:prstGeom>
              <a:ln w="571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4" name="Gerade Verbindung mit Pfeil 43"/>
              <p:cNvCxnSpPr>
                <a:stCxn id="30" idx="2"/>
                <a:endCxn id="34" idx="0"/>
              </p:cNvCxnSpPr>
              <p:nvPr/>
            </p:nvCxnSpPr>
            <p:spPr>
              <a:xfrm>
                <a:off x="2875112" y="3058997"/>
                <a:ext cx="0" cy="847933"/>
              </a:xfrm>
              <a:prstGeom prst="straightConnector1">
                <a:avLst/>
              </a:prstGeom>
              <a:ln w="57150" cmpd="sng">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49" name="Gewinkelte Verbindung 48"/>
              <p:cNvCxnSpPr>
                <a:stCxn id="4" idx="2"/>
                <a:endCxn id="11" idx="2"/>
              </p:cNvCxnSpPr>
              <p:nvPr/>
            </p:nvCxnSpPr>
            <p:spPr>
              <a:xfrm rot="16200000" flipH="1">
                <a:off x="841613" y="2722748"/>
                <a:ext cx="588554" cy="671275"/>
              </a:xfrm>
              <a:prstGeom prst="bentConnector2">
                <a:avLst/>
              </a:prstGeom>
              <a:ln w="571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5" name="Gewinkelte Verbindung 54"/>
              <p:cNvCxnSpPr>
                <a:stCxn id="32" idx="2"/>
                <a:endCxn id="29" idx="1"/>
              </p:cNvCxnSpPr>
              <p:nvPr/>
            </p:nvCxnSpPr>
            <p:spPr>
              <a:xfrm rot="16200000" flipH="1">
                <a:off x="1718496" y="4272030"/>
                <a:ext cx="690491" cy="896394"/>
              </a:xfrm>
              <a:prstGeom prst="bentConnector2">
                <a:avLst/>
              </a:prstGeom>
              <a:ln w="571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9" name="Gewinkelte Verbindung 58"/>
              <p:cNvCxnSpPr>
                <a:stCxn id="29" idx="2"/>
                <a:endCxn id="33" idx="3"/>
              </p:cNvCxnSpPr>
              <p:nvPr/>
            </p:nvCxnSpPr>
            <p:spPr>
              <a:xfrm rot="5400000">
                <a:off x="1914001" y="4583439"/>
                <a:ext cx="299480" cy="1623588"/>
              </a:xfrm>
              <a:prstGeom prst="bentConnector2">
                <a:avLst/>
              </a:prstGeom>
              <a:ln w="571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2" name="Gewinkelte Verbindung 61"/>
              <p:cNvCxnSpPr>
                <a:stCxn id="30" idx="1"/>
                <a:endCxn id="11" idx="0"/>
              </p:cNvCxnSpPr>
              <p:nvPr/>
            </p:nvCxnSpPr>
            <p:spPr>
              <a:xfrm rot="10800000" flipV="1">
                <a:off x="1615545" y="2878977"/>
                <a:ext cx="895971" cy="329670"/>
              </a:xfrm>
              <a:prstGeom prst="bentConnector2">
                <a:avLst/>
              </a:prstGeom>
              <a:ln w="57150">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grpSp>
        <p:cxnSp>
          <p:nvCxnSpPr>
            <p:cNvPr id="133" name="Gerade Verbindung mit Pfeil 132"/>
            <p:cNvCxnSpPr>
              <a:endCxn id="32" idx="0"/>
            </p:cNvCxnSpPr>
            <p:nvPr/>
          </p:nvCxnSpPr>
          <p:spPr>
            <a:xfrm flipH="1">
              <a:off x="5241087" y="3547506"/>
              <a:ext cx="1" cy="511442"/>
            </a:xfrm>
            <a:prstGeom prst="straightConnector1">
              <a:avLst/>
            </a:prstGeom>
            <a:ln w="57150" cmpd="sng">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grpSp>
      <p:grpSp>
        <p:nvGrpSpPr>
          <p:cNvPr id="26" name="Gruppieren 25"/>
          <p:cNvGrpSpPr/>
          <p:nvPr/>
        </p:nvGrpSpPr>
        <p:grpSpPr>
          <a:xfrm>
            <a:off x="15265662" y="4255199"/>
            <a:ext cx="16203907" cy="14259440"/>
            <a:chOff x="4925144" y="1484784"/>
            <a:chExt cx="3456384" cy="4752528"/>
          </a:xfrm>
        </p:grpSpPr>
        <p:sp>
          <p:nvSpPr>
            <p:cNvPr id="27" name="Abgerundetes Rechteck 26"/>
            <p:cNvSpPr/>
            <p:nvPr/>
          </p:nvSpPr>
          <p:spPr>
            <a:xfrm>
              <a:off x="4925144" y="1484784"/>
              <a:ext cx="3456384" cy="4752528"/>
            </a:xfrm>
            <a:prstGeom prst="roundRect">
              <a:avLst>
                <a:gd name="adj" fmla="val 2485"/>
              </a:avLst>
            </a:prstGeom>
            <a:solidFill>
              <a:schemeClr val="bg1">
                <a:lumMod val="85000"/>
              </a:schemeClr>
            </a:solidFill>
            <a:ln w="57150">
              <a:solidFill>
                <a:schemeClr val="tx1"/>
              </a:solidFill>
              <a:round/>
            </a:ln>
            <a:effectLst>
              <a:glow>
                <a:schemeClr val="accent1">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2743566"/>
              <a:endParaRPr lang="de-AT" sz="5401" dirty="0">
                <a:solidFill>
                  <a:prstClr val="white"/>
                </a:solidFill>
              </a:endParaRPr>
            </a:p>
          </p:txBody>
        </p:sp>
        <p:sp>
          <p:nvSpPr>
            <p:cNvPr id="28" name="Textfeld 27"/>
            <p:cNvSpPr txBox="1"/>
            <p:nvPr/>
          </p:nvSpPr>
          <p:spPr>
            <a:xfrm>
              <a:off x="6155463" y="1487197"/>
              <a:ext cx="994399" cy="307779"/>
            </a:xfrm>
            <a:prstGeom prst="rect">
              <a:avLst/>
            </a:prstGeom>
            <a:noFill/>
            <a:ln w="57150">
              <a:noFill/>
            </a:ln>
          </p:spPr>
          <p:txBody>
            <a:bodyPr wrap="none" rtlCol="0">
              <a:spAutoFit/>
            </a:bodyPr>
            <a:lstStyle/>
            <a:p>
              <a:pPr algn="ctr" defTabSz="2743566"/>
              <a:r>
                <a:rPr lang="de-AT" sz="5401" dirty="0">
                  <a:solidFill>
                    <a:prstClr val="black"/>
                  </a:solidFill>
                </a:rPr>
                <a:t>enRoute View</a:t>
              </a:r>
            </a:p>
          </p:txBody>
        </p:sp>
      </p:grpSp>
      <p:sp>
        <p:nvSpPr>
          <p:cNvPr id="2" name="Titel 1"/>
          <p:cNvSpPr>
            <a:spLocks noGrp="1"/>
          </p:cNvSpPr>
          <p:nvPr>
            <p:ph type="title"/>
          </p:nvPr>
        </p:nvSpPr>
        <p:spPr/>
        <p:txBody>
          <a:bodyPr/>
          <a:lstStyle/>
          <a:p>
            <a:r>
              <a:rPr lang="en-US" noProof="0" dirty="0" smtClean="0"/>
              <a:t>Concept</a:t>
            </a:r>
            <a:endParaRPr lang="en-US" noProof="0" dirty="0"/>
          </a:p>
        </p:txBody>
      </p:sp>
      <p:grpSp>
        <p:nvGrpSpPr>
          <p:cNvPr id="253" name="Gruppieren 252"/>
          <p:cNvGrpSpPr/>
          <p:nvPr/>
        </p:nvGrpSpPr>
        <p:grpSpPr>
          <a:xfrm>
            <a:off x="20851048" y="7243850"/>
            <a:ext cx="10143304" cy="11194185"/>
            <a:chOff x="5425441" y="2295717"/>
            <a:chExt cx="3380661" cy="3730909"/>
          </a:xfrm>
        </p:grpSpPr>
        <p:sp>
          <p:nvSpPr>
            <p:cNvPr id="250" name="Abgerundetes Rechteck 249"/>
            <p:cNvSpPr/>
            <p:nvPr/>
          </p:nvSpPr>
          <p:spPr>
            <a:xfrm>
              <a:off x="5739742" y="2304550"/>
              <a:ext cx="3062550" cy="994622"/>
            </a:xfrm>
            <a:prstGeom prst="roundRect">
              <a:avLst>
                <a:gd name="adj" fmla="val 2485"/>
              </a:avLst>
            </a:prstGeom>
            <a:solidFill>
              <a:schemeClr val="bg1"/>
            </a:solidFill>
            <a:ln w="57150">
              <a:solidFill>
                <a:schemeClr val="tx1"/>
              </a:solidFill>
              <a:round/>
            </a:ln>
            <a:effectLst>
              <a:glow>
                <a:schemeClr val="accent1">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2743566"/>
              <a:endParaRPr lang="de-AT" sz="5401" dirty="0">
                <a:solidFill>
                  <a:prstClr val="white"/>
                </a:solidFill>
              </a:endParaRPr>
            </a:p>
          </p:txBody>
        </p:sp>
        <p:sp>
          <p:nvSpPr>
            <p:cNvPr id="251" name="Abgerundetes Rechteck 250"/>
            <p:cNvSpPr/>
            <p:nvPr/>
          </p:nvSpPr>
          <p:spPr>
            <a:xfrm>
              <a:off x="5735494" y="3396667"/>
              <a:ext cx="3062550" cy="1490089"/>
            </a:xfrm>
            <a:prstGeom prst="roundRect">
              <a:avLst>
                <a:gd name="adj" fmla="val 2485"/>
              </a:avLst>
            </a:prstGeom>
            <a:solidFill>
              <a:schemeClr val="bg1"/>
            </a:solidFill>
            <a:ln w="57150">
              <a:solidFill>
                <a:schemeClr val="tx1"/>
              </a:solidFill>
              <a:round/>
            </a:ln>
            <a:effectLst>
              <a:glow>
                <a:schemeClr val="accent1">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2743566"/>
              <a:endParaRPr lang="de-AT" sz="5401" dirty="0">
                <a:solidFill>
                  <a:prstClr val="white"/>
                </a:solidFill>
              </a:endParaRPr>
            </a:p>
          </p:txBody>
        </p:sp>
        <p:sp>
          <p:nvSpPr>
            <p:cNvPr id="252" name="Abgerundetes Rechteck 251"/>
            <p:cNvSpPr/>
            <p:nvPr/>
          </p:nvSpPr>
          <p:spPr>
            <a:xfrm>
              <a:off x="5739742" y="4985889"/>
              <a:ext cx="3062550" cy="497311"/>
            </a:xfrm>
            <a:prstGeom prst="roundRect">
              <a:avLst>
                <a:gd name="adj" fmla="val 2485"/>
              </a:avLst>
            </a:prstGeom>
            <a:solidFill>
              <a:schemeClr val="bg1"/>
            </a:solidFill>
            <a:ln w="57150">
              <a:solidFill>
                <a:schemeClr val="tx1"/>
              </a:solidFill>
              <a:round/>
            </a:ln>
            <a:effectLst>
              <a:glow>
                <a:schemeClr val="accent1">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2743566"/>
              <a:endParaRPr lang="de-AT" sz="5401" dirty="0">
                <a:solidFill>
                  <a:prstClr val="white"/>
                </a:solidFill>
              </a:endParaRPr>
            </a:p>
          </p:txBody>
        </p:sp>
        <p:grpSp>
          <p:nvGrpSpPr>
            <p:cNvPr id="249" name="Gruppieren 248"/>
            <p:cNvGrpSpPr/>
            <p:nvPr/>
          </p:nvGrpSpPr>
          <p:grpSpPr>
            <a:xfrm>
              <a:off x="5425441" y="2295717"/>
              <a:ext cx="3380661" cy="3730909"/>
              <a:chOff x="5425441" y="2295717"/>
              <a:chExt cx="3380661" cy="3730909"/>
            </a:xfrm>
          </p:grpSpPr>
          <p:sp>
            <p:nvSpPr>
              <p:cNvPr id="170" name="Abgerundetes Rechteck 169"/>
              <p:cNvSpPr/>
              <p:nvPr/>
            </p:nvSpPr>
            <p:spPr>
              <a:xfrm>
                <a:off x="5724128" y="3403212"/>
                <a:ext cx="981396" cy="495814"/>
              </a:xfrm>
              <a:prstGeom prst="roundRect">
                <a:avLst>
                  <a:gd name="adj" fmla="val 2485"/>
                </a:avLst>
              </a:prstGeom>
              <a:solidFill>
                <a:schemeClr val="tx2">
                  <a:lumMod val="40000"/>
                  <a:lumOff val="60000"/>
                </a:schemeClr>
              </a:solidFill>
              <a:ln w="57150">
                <a:solidFill>
                  <a:schemeClr val="tx1"/>
                </a:solidFill>
                <a:round/>
              </a:ln>
              <a:effectLst>
                <a:glow>
                  <a:schemeClr val="accent1">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2743566"/>
                <a:endParaRPr lang="de-AT" sz="5401" dirty="0">
                  <a:solidFill>
                    <a:prstClr val="white"/>
                  </a:solidFill>
                </a:endParaRPr>
              </a:p>
            </p:txBody>
          </p:sp>
          <p:sp>
            <p:nvSpPr>
              <p:cNvPr id="171" name="Abgerundetes Rechteck 170"/>
              <p:cNvSpPr/>
              <p:nvPr/>
            </p:nvSpPr>
            <p:spPr>
              <a:xfrm>
                <a:off x="5725618" y="3896542"/>
                <a:ext cx="979906" cy="495814"/>
              </a:xfrm>
              <a:prstGeom prst="roundRect">
                <a:avLst>
                  <a:gd name="adj" fmla="val 2485"/>
                </a:avLst>
              </a:prstGeom>
              <a:solidFill>
                <a:schemeClr val="tx2">
                  <a:lumMod val="40000"/>
                  <a:lumOff val="60000"/>
                </a:schemeClr>
              </a:solidFill>
              <a:ln w="57150">
                <a:solidFill>
                  <a:schemeClr val="tx1"/>
                </a:solidFill>
                <a:round/>
              </a:ln>
              <a:effectLst>
                <a:glow>
                  <a:schemeClr val="accent1">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2743566"/>
                <a:endParaRPr lang="de-AT" sz="5401" dirty="0">
                  <a:solidFill>
                    <a:prstClr val="white"/>
                  </a:solidFill>
                </a:endParaRPr>
              </a:p>
            </p:txBody>
          </p:sp>
          <p:sp>
            <p:nvSpPr>
              <p:cNvPr id="172" name="Abgerundetes Rechteck 171"/>
              <p:cNvSpPr/>
              <p:nvPr/>
            </p:nvSpPr>
            <p:spPr>
              <a:xfrm>
                <a:off x="5725618" y="4389944"/>
                <a:ext cx="979906" cy="495814"/>
              </a:xfrm>
              <a:prstGeom prst="roundRect">
                <a:avLst>
                  <a:gd name="adj" fmla="val 2485"/>
                </a:avLst>
              </a:prstGeom>
              <a:solidFill>
                <a:schemeClr val="tx2">
                  <a:lumMod val="40000"/>
                  <a:lumOff val="60000"/>
                </a:schemeClr>
              </a:solidFill>
              <a:ln w="57150">
                <a:solidFill>
                  <a:schemeClr val="tx1"/>
                </a:solidFill>
                <a:round/>
              </a:ln>
              <a:effectLst>
                <a:glow>
                  <a:schemeClr val="accent1">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2743566"/>
                <a:endParaRPr lang="de-AT" sz="5401" dirty="0">
                  <a:solidFill>
                    <a:prstClr val="white"/>
                  </a:solidFill>
                </a:endParaRPr>
              </a:p>
            </p:txBody>
          </p:sp>
          <p:sp>
            <p:nvSpPr>
              <p:cNvPr id="190" name="Abgerundetes Rechteck 189"/>
              <p:cNvSpPr/>
              <p:nvPr/>
            </p:nvSpPr>
            <p:spPr>
              <a:xfrm>
                <a:off x="5725264" y="2801362"/>
                <a:ext cx="980260" cy="495814"/>
              </a:xfrm>
              <a:prstGeom prst="roundRect">
                <a:avLst>
                  <a:gd name="adj" fmla="val 2485"/>
                </a:avLst>
              </a:prstGeom>
              <a:solidFill>
                <a:schemeClr val="tx2">
                  <a:lumMod val="40000"/>
                  <a:lumOff val="60000"/>
                </a:schemeClr>
              </a:solidFill>
              <a:ln w="57150">
                <a:solidFill>
                  <a:schemeClr val="tx1"/>
                </a:solidFill>
                <a:round/>
              </a:ln>
              <a:effectLst>
                <a:glow>
                  <a:schemeClr val="accent1">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2743566"/>
                <a:endParaRPr lang="de-AT" sz="5401" dirty="0">
                  <a:solidFill>
                    <a:prstClr val="white"/>
                  </a:solidFill>
                </a:endParaRPr>
              </a:p>
            </p:txBody>
          </p:sp>
          <p:sp>
            <p:nvSpPr>
              <p:cNvPr id="191" name="Abgerundetes Rechteck 190"/>
              <p:cNvSpPr/>
              <p:nvPr/>
            </p:nvSpPr>
            <p:spPr>
              <a:xfrm>
                <a:off x="5724849" y="2304550"/>
                <a:ext cx="978770" cy="495814"/>
              </a:xfrm>
              <a:prstGeom prst="roundRect">
                <a:avLst>
                  <a:gd name="adj" fmla="val 2485"/>
                </a:avLst>
              </a:prstGeom>
              <a:solidFill>
                <a:schemeClr val="tx2">
                  <a:lumMod val="40000"/>
                  <a:lumOff val="60000"/>
                </a:schemeClr>
              </a:solidFill>
              <a:ln w="57150">
                <a:solidFill>
                  <a:schemeClr val="tx1"/>
                </a:solidFill>
                <a:round/>
              </a:ln>
              <a:effectLst>
                <a:glow>
                  <a:schemeClr val="accent1">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2743566"/>
                <a:endParaRPr lang="de-AT" sz="5401" dirty="0">
                  <a:solidFill>
                    <a:prstClr val="white"/>
                  </a:solidFill>
                </a:endParaRPr>
              </a:p>
            </p:txBody>
          </p:sp>
          <p:sp>
            <p:nvSpPr>
              <p:cNvPr id="194" name="Abgerundetes Rechteck 193"/>
              <p:cNvSpPr/>
              <p:nvPr/>
            </p:nvSpPr>
            <p:spPr>
              <a:xfrm>
                <a:off x="5721808" y="4986433"/>
                <a:ext cx="979906" cy="495814"/>
              </a:xfrm>
              <a:prstGeom prst="roundRect">
                <a:avLst>
                  <a:gd name="adj" fmla="val 2485"/>
                </a:avLst>
              </a:prstGeom>
              <a:solidFill>
                <a:schemeClr val="tx2">
                  <a:lumMod val="40000"/>
                  <a:lumOff val="60000"/>
                </a:schemeClr>
              </a:solidFill>
              <a:ln w="57150">
                <a:solidFill>
                  <a:schemeClr val="tx1"/>
                </a:solidFill>
                <a:round/>
              </a:ln>
              <a:effectLst>
                <a:glow>
                  <a:schemeClr val="accent1">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2743566"/>
                <a:endParaRPr lang="de-AT" sz="5401" dirty="0">
                  <a:solidFill>
                    <a:prstClr val="white"/>
                  </a:solidFill>
                </a:endParaRPr>
              </a:p>
            </p:txBody>
          </p:sp>
          <p:sp>
            <p:nvSpPr>
              <p:cNvPr id="206" name="Textfeld 205"/>
              <p:cNvSpPr txBox="1"/>
              <p:nvPr/>
            </p:nvSpPr>
            <p:spPr>
              <a:xfrm>
                <a:off x="5792112" y="5558535"/>
                <a:ext cx="846916" cy="461690"/>
              </a:xfrm>
              <a:prstGeom prst="rect">
                <a:avLst/>
              </a:prstGeom>
              <a:noFill/>
              <a:ln w="57150">
                <a:noFill/>
              </a:ln>
            </p:spPr>
            <p:txBody>
              <a:bodyPr wrap="none" rtlCol="0">
                <a:spAutoFit/>
              </a:bodyPr>
              <a:lstStyle/>
              <a:p>
                <a:pPr algn="ctr" defTabSz="2743566"/>
                <a:r>
                  <a:rPr lang="de-AT" sz="4201" dirty="0">
                    <a:solidFill>
                      <a:prstClr val="black"/>
                    </a:solidFill>
                  </a:rPr>
                  <a:t>Group 1</a:t>
                </a:r>
              </a:p>
              <a:p>
                <a:pPr algn="ctr" defTabSz="2743566"/>
                <a:r>
                  <a:rPr lang="de-AT" sz="4201" dirty="0">
                    <a:solidFill>
                      <a:prstClr val="black"/>
                    </a:solidFill>
                  </a:rPr>
                  <a:t>Dataset 1</a:t>
                </a:r>
              </a:p>
            </p:txBody>
          </p:sp>
          <p:sp>
            <p:nvSpPr>
              <p:cNvPr id="207" name="Textfeld 206"/>
              <p:cNvSpPr txBox="1"/>
              <p:nvPr/>
            </p:nvSpPr>
            <p:spPr>
              <a:xfrm>
                <a:off x="6844470" y="5564936"/>
                <a:ext cx="846916" cy="461690"/>
              </a:xfrm>
              <a:prstGeom prst="rect">
                <a:avLst/>
              </a:prstGeom>
              <a:noFill/>
              <a:ln w="57150">
                <a:noFill/>
              </a:ln>
            </p:spPr>
            <p:txBody>
              <a:bodyPr wrap="none" rtlCol="0">
                <a:spAutoFit/>
              </a:bodyPr>
              <a:lstStyle/>
              <a:p>
                <a:pPr algn="ctr" defTabSz="2743566"/>
                <a:r>
                  <a:rPr lang="de-AT" sz="4201" dirty="0">
                    <a:solidFill>
                      <a:prstClr val="black"/>
                    </a:solidFill>
                  </a:rPr>
                  <a:t>Group 2</a:t>
                </a:r>
              </a:p>
              <a:p>
                <a:pPr algn="ctr" defTabSz="2743566"/>
                <a:r>
                  <a:rPr lang="de-AT" sz="4201" dirty="0">
                    <a:solidFill>
                      <a:prstClr val="black"/>
                    </a:solidFill>
                  </a:rPr>
                  <a:t>Dataset 1</a:t>
                </a:r>
              </a:p>
            </p:txBody>
          </p:sp>
          <p:sp>
            <p:nvSpPr>
              <p:cNvPr id="208" name="Textfeld 207"/>
              <p:cNvSpPr txBox="1"/>
              <p:nvPr/>
            </p:nvSpPr>
            <p:spPr>
              <a:xfrm>
                <a:off x="7888880" y="5553976"/>
                <a:ext cx="846916" cy="461690"/>
              </a:xfrm>
              <a:prstGeom prst="rect">
                <a:avLst/>
              </a:prstGeom>
              <a:noFill/>
              <a:ln w="57150">
                <a:noFill/>
              </a:ln>
            </p:spPr>
            <p:txBody>
              <a:bodyPr wrap="none" rtlCol="0">
                <a:spAutoFit/>
              </a:bodyPr>
              <a:lstStyle/>
              <a:p>
                <a:pPr algn="ctr" defTabSz="2743566"/>
                <a:r>
                  <a:rPr lang="de-AT" sz="4201" dirty="0">
                    <a:solidFill>
                      <a:prstClr val="black"/>
                    </a:solidFill>
                  </a:rPr>
                  <a:t>Group 1</a:t>
                </a:r>
              </a:p>
              <a:p>
                <a:pPr algn="ctr" defTabSz="2743566"/>
                <a:r>
                  <a:rPr lang="de-AT" sz="4201" dirty="0">
                    <a:solidFill>
                      <a:prstClr val="black"/>
                    </a:solidFill>
                  </a:rPr>
                  <a:t>Dataset 2</a:t>
                </a:r>
              </a:p>
            </p:txBody>
          </p:sp>
          <p:sp>
            <p:nvSpPr>
              <p:cNvPr id="230" name="Abgerundetes Rechteck 229"/>
              <p:cNvSpPr/>
              <p:nvPr/>
            </p:nvSpPr>
            <p:spPr>
              <a:xfrm>
                <a:off x="7825842" y="3404210"/>
                <a:ext cx="980260" cy="495814"/>
              </a:xfrm>
              <a:prstGeom prst="roundRect">
                <a:avLst>
                  <a:gd name="adj" fmla="val 2485"/>
                </a:avLst>
              </a:prstGeom>
              <a:solidFill>
                <a:schemeClr val="accent3">
                  <a:lumMod val="60000"/>
                  <a:lumOff val="40000"/>
                </a:schemeClr>
              </a:solidFill>
              <a:ln w="57150">
                <a:solidFill>
                  <a:schemeClr val="tx1"/>
                </a:solidFill>
                <a:round/>
              </a:ln>
              <a:effectLst>
                <a:glow>
                  <a:schemeClr val="accent1">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2743566"/>
                <a:endParaRPr lang="de-AT" sz="5401" dirty="0">
                  <a:solidFill>
                    <a:prstClr val="white"/>
                  </a:solidFill>
                </a:endParaRPr>
              </a:p>
            </p:txBody>
          </p:sp>
          <p:sp>
            <p:nvSpPr>
              <p:cNvPr id="231" name="Abgerundetes Rechteck 230"/>
              <p:cNvSpPr/>
              <p:nvPr/>
            </p:nvSpPr>
            <p:spPr>
              <a:xfrm>
                <a:off x="7826196" y="3897540"/>
                <a:ext cx="979906" cy="495814"/>
              </a:xfrm>
              <a:prstGeom prst="roundRect">
                <a:avLst>
                  <a:gd name="adj" fmla="val 2485"/>
                </a:avLst>
              </a:prstGeom>
              <a:solidFill>
                <a:schemeClr val="accent3">
                  <a:lumMod val="60000"/>
                  <a:lumOff val="40000"/>
                </a:schemeClr>
              </a:solidFill>
              <a:ln w="57150">
                <a:solidFill>
                  <a:schemeClr val="tx1"/>
                </a:solidFill>
                <a:round/>
              </a:ln>
              <a:effectLst>
                <a:glow>
                  <a:schemeClr val="accent1">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2743566"/>
                <a:endParaRPr lang="de-AT" sz="5401" dirty="0">
                  <a:solidFill>
                    <a:prstClr val="white"/>
                  </a:solidFill>
                </a:endParaRPr>
              </a:p>
            </p:txBody>
          </p:sp>
          <p:sp>
            <p:nvSpPr>
              <p:cNvPr id="232" name="Abgerundetes Rechteck 231"/>
              <p:cNvSpPr/>
              <p:nvPr/>
            </p:nvSpPr>
            <p:spPr>
              <a:xfrm>
                <a:off x="7826196" y="4390942"/>
                <a:ext cx="979906" cy="495814"/>
              </a:xfrm>
              <a:prstGeom prst="roundRect">
                <a:avLst>
                  <a:gd name="adj" fmla="val 2485"/>
                </a:avLst>
              </a:prstGeom>
              <a:solidFill>
                <a:schemeClr val="accent3">
                  <a:lumMod val="60000"/>
                  <a:lumOff val="40000"/>
                </a:schemeClr>
              </a:solidFill>
              <a:ln w="57150">
                <a:solidFill>
                  <a:schemeClr val="tx1"/>
                </a:solidFill>
                <a:round/>
              </a:ln>
              <a:effectLst>
                <a:glow>
                  <a:schemeClr val="accent1">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2743566"/>
                <a:endParaRPr lang="de-AT" sz="5401" dirty="0">
                  <a:solidFill>
                    <a:prstClr val="white"/>
                  </a:solidFill>
                </a:endParaRPr>
              </a:p>
            </p:txBody>
          </p:sp>
          <p:sp>
            <p:nvSpPr>
              <p:cNvPr id="234" name="Abgerundetes Rechteck 233"/>
              <p:cNvSpPr/>
              <p:nvPr/>
            </p:nvSpPr>
            <p:spPr>
              <a:xfrm>
                <a:off x="7825842" y="2792529"/>
                <a:ext cx="976450" cy="495814"/>
              </a:xfrm>
              <a:prstGeom prst="roundRect">
                <a:avLst>
                  <a:gd name="adj" fmla="val 2485"/>
                </a:avLst>
              </a:prstGeom>
              <a:solidFill>
                <a:schemeClr val="accent3">
                  <a:lumMod val="60000"/>
                  <a:lumOff val="40000"/>
                </a:schemeClr>
              </a:solidFill>
              <a:ln w="57150">
                <a:solidFill>
                  <a:schemeClr val="tx1"/>
                </a:solidFill>
                <a:round/>
              </a:ln>
              <a:effectLst>
                <a:glow>
                  <a:schemeClr val="accent1">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2743566"/>
                <a:endParaRPr lang="de-AT" sz="5401" dirty="0">
                  <a:solidFill>
                    <a:prstClr val="white"/>
                  </a:solidFill>
                </a:endParaRPr>
              </a:p>
            </p:txBody>
          </p:sp>
          <p:sp>
            <p:nvSpPr>
              <p:cNvPr id="235" name="Abgerundetes Rechteck 234"/>
              <p:cNvSpPr/>
              <p:nvPr/>
            </p:nvSpPr>
            <p:spPr>
              <a:xfrm>
                <a:off x="7825427" y="2295717"/>
                <a:ext cx="972617" cy="495814"/>
              </a:xfrm>
              <a:prstGeom prst="roundRect">
                <a:avLst>
                  <a:gd name="adj" fmla="val 2485"/>
                </a:avLst>
              </a:prstGeom>
              <a:solidFill>
                <a:schemeClr val="accent3">
                  <a:lumMod val="60000"/>
                  <a:lumOff val="40000"/>
                </a:schemeClr>
              </a:solidFill>
              <a:ln w="57150">
                <a:solidFill>
                  <a:schemeClr val="tx1"/>
                </a:solidFill>
                <a:round/>
              </a:ln>
              <a:effectLst>
                <a:glow>
                  <a:schemeClr val="accent1">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2743566"/>
                <a:endParaRPr lang="de-AT" sz="5401" dirty="0">
                  <a:solidFill>
                    <a:prstClr val="white"/>
                  </a:solidFill>
                </a:endParaRPr>
              </a:p>
            </p:txBody>
          </p:sp>
          <p:sp>
            <p:nvSpPr>
              <p:cNvPr id="236" name="Abgerundetes Rechteck 235"/>
              <p:cNvSpPr/>
              <p:nvPr/>
            </p:nvSpPr>
            <p:spPr>
              <a:xfrm>
                <a:off x="7822386" y="4987431"/>
                <a:ext cx="979906" cy="495814"/>
              </a:xfrm>
              <a:prstGeom prst="roundRect">
                <a:avLst>
                  <a:gd name="adj" fmla="val 2485"/>
                </a:avLst>
              </a:prstGeom>
              <a:solidFill>
                <a:schemeClr val="accent3">
                  <a:lumMod val="60000"/>
                  <a:lumOff val="40000"/>
                </a:schemeClr>
              </a:solidFill>
              <a:ln w="57150">
                <a:solidFill>
                  <a:schemeClr val="tx1"/>
                </a:solidFill>
                <a:round/>
              </a:ln>
              <a:effectLst>
                <a:glow>
                  <a:schemeClr val="accent1">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2743566"/>
                <a:endParaRPr lang="de-AT" sz="5401" dirty="0">
                  <a:solidFill>
                    <a:prstClr val="white"/>
                  </a:solidFill>
                </a:endParaRPr>
              </a:p>
            </p:txBody>
          </p:sp>
          <p:sp>
            <p:nvSpPr>
              <p:cNvPr id="237" name="Abgerundetes Rechteck 236"/>
              <p:cNvSpPr/>
              <p:nvPr/>
            </p:nvSpPr>
            <p:spPr>
              <a:xfrm>
                <a:off x="6774530" y="3400128"/>
                <a:ext cx="979906" cy="495814"/>
              </a:xfrm>
              <a:prstGeom prst="roundRect">
                <a:avLst>
                  <a:gd name="adj" fmla="val 2485"/>
                </a:avLst>
              </a:prstGeom>
              <a:solidFill>
                <a:schemeClr val="tx2">
                  <a:lumMod val="40000"/>
                  <a:lumOff val="60000"/>
                </a:schemeClr>
              </a:solidFill>
              <a:ln w="57150">
                <a:solidFill>
                  <a:schemeClr val="tx1"/>
                </a:solidFill>
                <a:round/>
              </a:ln>
              <a:effectLst>
                <a:glow>
                  <a:schemeClr val="accent1">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2743566"/>
                <a:endParaRPr lang="de-AT" sz="5401" dirty="0">
                  <a:solidFill>
                    <a:prstClr val="white"/>
                  </a:solidFill>
                </a:endParaRPr>
              </a:p>
            </p:txBody>
          </p:sp>
          <p:sp>
            <p:nvSpPr>
              <p:cNvPr id="238" name="Abgerundetes Rechteck 237"/>
              <p:cNvSpPr/>
              <p:nvPr/>
            </p:nvSpPr>
            <p:spPr>
              <a:xfrm>
                <a:off x="6774530" y="3895942"/>
                <a:ext cx="979906" cy="498410"/>
              </a:xfrm>
              <a:prstGeom prst="roundRect">
                <a:avLst>
                  <a:gd name="adj" fmla="val 2485"/>
                </a:avLst>
              </a:prstGeom>
              <a:solidFill>
                <a:schemeClr val="tx2">
                  <a:lumMod val="40000"/>
                  <a:lumOff val="60000"/>
                </a:schemeClr>
              </a:solidFill>
              <a:ln w="57150">
                <a:solidFill>
                  <a:schemeClr val="tx1"/>
                </a:solidFill>
                <a:round/>
              </a:ln>
              <a:effectLst>
                <a:glow>
                  <a:schemeClr val="accent1">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2743566"/>
                <a:endParaRPr lang="de-AT" sz="5401" dirty="0">
                  <a:solidFill>
                    <a:prstClr val="white"/>
                  </a:solidFill>
                </a:endParaRPr>
              </a:p>
            </p:txBody>
          </p:sp>
          <p:sp>
            <p:nvSpPr>
              <p:cNvPr id="239" name="Abgerundetes Rechteck 238"/>
              <p:cNvSpPr/>
              <p:nvPr/>
            </p:nvSpPr>
            <p:spPr>
              <a:xfrm>
                <a:off x="6774530" y="4391940"/>
                <a:ext cx="979906" cy="495814"/>
              </a:xfrm>
              <a:prstGeom prst="roundRect">
                <a:avLst>
                  <a:gd name="adj" fmla="val 2485"/>
                </a:avLst>
              </a:prstGeom>
              <a:solidFill>
                <a:schemeClr val="tx2">
                  <a:lumMod val="40000"/>
                  <a:lumOff val="60000"/>
                </a:schemeClr>
              </a:solidFill>
              <a:ln w="57150">
                <a:solidFill>
                  <a:schemeClr val="tx1"/>
                </a:solidFill>
                <a:round/>
              </a:ln>
              <a:effectLst>
                <a:glow>
                  <a:schemeClr val="accent1">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2743566"/>
                <a:endParaRPr lang="de-AT" sz="5401" dirty="0">
                  <a:solidFill>
                    <a:prstClr val="white"/>
                  </a:solidFill>
                </a:endParaRPr>
              </a:p>
            </p:txBody>
          </p:sp>
          <p:sp>
            <p:nvSpPr>
              <p:cNvPr id="241" name="Abgerundetes Rechteck 240"/>
              <p:cNvSpPr/>
              <p:nvPr/>
            </p:nvSpPr>
            <p:spPr>
              <a:xfrm>
                <a:off x="6774176" y="2788854"/>
                <a:ext cx="978355" cy="507778"/>
              </a:xfrm>
              <a:prstGeom prst="roundRect">
                <a:avLst>
                  <a:gd name="adj" fmla="val 2485"/>
                </a:avLst>
              </a:prstGeom>
              <a:solidFill>
                <a:schemeClr val="tx2">
                  <a:lumMod val="40000"/>
                  <a:lumOff val="60000"/>
                </a:schemeClr>
              </a:solidFill>
              <a:ln w="57150">
                <a:solidFill>
                  <a:schemeClr val="tx1"/>
                </a:solidFill>
                <a:round/>
              </a:ln>
              <a:effectLst>
                <a:glow>
                  <a:schemeClr val="accent1">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2743566"/>
                <a:endParaRPr lang="de-AT" sz="5401" dirty="0">
                  <a:solidFill>
                    <a:prstClr val="white"/>
                  </a:solidFill>
                </a:endParaRPr>
              </a:p>
            </p:txBody>
          </p:sp>
          <p:sp>
            <p:nvSpPr>
              <p:cNvPr id="242" name="Abgerundetes Rechteck 241"/>
              <p:cNvSpPr/>
              <p:nvPr/>
            </p:nvSpPr>
            <p:spPr>
              <a:xfrm>
                <a:off x="6773761" y="2296715"/>
                <a:ext cx="978770" cy="495814"/>
              </a:xfrm>
              <a:prstGeom prst="roundRect">
                <a:avLst>
                  <a:gd name="adj" fmla="val 2485"/>
                </a:avLst>
              </a:prstGeom>
              <a:solidFill>
                <a:schemeClr val="tx2">
                  <a:lumMod val="40000"/>
                  <a:lumOff val="60000"/>
                </a:schemeClr>
              </a:solidFill>
              <a:ln w="57150">
                <a:solidFill>
                  <a:schemeClr val="tx1"/>
                </a:solidFill>
                <a:round/>
              </a:ln>
              <a:effectLst>
                <a:glow>
                  <a:schemeClr val="accent1">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2743566"/>
                <a:endParaRPr lang="de-AT" sz="5401" dirty="0">
                  <a:solidFill>
                    <a:prstClr val="white"/>
                  </a:solidFill>
                </a:endParaRPr>
              </a:p>
            </p:txBody>
          </p:sp>
          <p:sp>
            <p:nvSpPr>
              <p:cNvPr id="243" name="Abgerundetes Rechteck 242"/>
              <p:cNvSpPr/>
              <p:nvPr/>
            </p:nvSpPr>
            <p:spPr>
              <a:xfrm>
                <a:off x="6770720" y="4985889"/>
                <a:ext cx="979906" cy="495814"/>
              </a:xfrm>
              <a:prstGeom prst="roundRect">
                <a:avLst>
                  <a:gd name="adj" fmla="val 2485"/>
                </a:avLst>
              </a:prstGeom>
              <a:solidFill>
                <a:schemeClr val="tx2">
                  <a:lumMod val="40000"/>
                  <a:lumOff val="60000"/>
                </a:schemeClr>
              </a:solidFill>
              <a:ln w="57150">
                <a:solidFill>
                  <a:schemeClr val="tx1"/>
                </a:solidFill>
                <a:round/>
              </a:ln>
              <a:effectLst>
                <a:glow>
                  <a:schemeClr val="accent1">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2743566"/>
                <a:endParaRPr lang="de-AT" sz="5401" dirty="0">
                  <a:solidFill>
                    <a:prstClr val="white"/>
                  </a:solidFill>
                </a:endParaRPr>
              </a:p>
            </p:txBody>
          </p:sp>
          <p:sp>
            <p:nvSpPr>
              <p:cNvPr id="245" name="Freihandform 244"/>
              <p:cNvSpPr/>
              <p:nvPr/>
            </p:nvSpPr>
            <p:spPr>
              <a:xfrm>
                <a:off x="5425441" y="2306998"/>
                <a:ext cx="299847" cy="987552"/>
              </a:xfrm>
              <a:custGeom>
                <a:avLst/>
                <a:gdLst>
                  <a:gd name="connsiteX0" fmla="*/ 0 w 292608"/>
                  <a:gd name="connsiteY0" fmla="*/ 292608 h 987552"/>
                  <a:gd name="connsiteX1" fmla="*/ 292608 w 292608"/>
                  <a:gd name="connsiteY1" fmla="*/ 0 h 987552"/>
                  <a:gd name="connsiteX2" fmla="*/ 292608 w 292608"/>
                  <a:gd name="connsiteY2" fmla="*/ 987552 h 987552"/>
                  <a:gd name="connsiteX3" fmla="*/ 18288 w 292608"/>
                  <a:gd name="connsiteY3" fmla="*/ 676656 h 987552"/>
                  <a:gd name="connsiteX4" fmla="*/ 0 w 292608"/>
                  <a:gd name="connsiteY4" fmla="*/ 292608 h 987552"/>
                  <a:gd name="connsiteX0" fmla="*/ 9144 w 301752"/>
                  <a:gd name="connsiteY0" fmla="*/ 292608 h 987552"/>
                  <a:gd name="connsiteX1" fmla="*/ 301752 w 301752"/>
                  <a:gd name="connsiteY1" fmla="*/ 0 h 987552"/>
                  <a:gd name="connsiteX2" fmla="*/ 301752 w 301752"/>
                  <a:gd name="connsiteY2" fmla="*/ 987552 h 987552"/>
                  <a:gd name="connsiteX3" fmla="*/ 0 w 301752"/>
                  <a:gd name="connsiteY3" fmla="*/ 667512 h 987552"/>
                  <a:gd name="connsiteX4" fmla="*/ 9144 w 301752"/>
                  <a:gd name="connsiteY4" fmla="*/ 292608 h 987552"/>
                  <a:gd name="connsiteX0" fmla="*/ 3429 w 301752"/>
                  <a:gd name="connsiteY0" fmla="*/ 313563 h 987552"/>
                  <a:gd name="connsiteX1" fmla="*/ 301752 w 301752"/>
                  <a:gd name="connsiteY1" fmla="*/ 0 h 987552"/>
                  <a:gd name="connsiteX2" fmla="*/ 301752 w 301752"/>
                  <a:gd name="connsiteY2" fmla="*/ 987552 h 987552"/>
                  <a:gd name="connsiteX3" fmla="*/ 0 w 301752"/>
                  <a:gd name="connsiteY3" fmla="*/ 667512 h 987552"/>
                  <a:gd name="connsiteX4" fmla="*/ 3429 w 301752"/>
                  <a:gd name="connsiteY4" fmla="*/ 313563 h 987552"/>
                  <a:gd name="connsiteX0" fmla="*/ 1524 w 299847"/>
                  <a:gd name="connsiteY0" fmla="*/ 313563 h 987552"/>
                  <a:gd name="connsiteX1" fmla="*/ 299847 w 299847"/>
                  <a:gd name="connsiteY1" fmla="*/ 0 h 987552"/>
                  <a:gd name="connsiteX2" fmla="*/ 299847 w 299847"/>
                  <a:gd name="connsiteY2" fmla="*/ 987552 h 987552"/>
                  <a:gd name="connsiteX3" fmla="*/ 0 w 299847"/>
                  <a:gd name="connsiteY3" fmla="*/ 667512 h 987552"/>
                  <a:gd name="connsiteX4" fmla="*/ 1524 w 299847"/>
                  <a:gd name="connsiteY4" fmla="*/ 313563 h 987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847" h="987552">
                    <a:moveTo>
                      <a:pt x="1524" y="313563"/>
                    </a:moveTo>
                    <a:lnTo>
                      <a:pt x="299847" y="0"/>
                    </a:lnTo>
                    <a:lnTo>
                      <a:pt x="299847" y="987552"/>
                    </a:lnTo>
                    <a:lnTo>
                      <a:pt x="0" y="667512"/>
                    </a:lnTo>
                    <a:lnTo>
                      <a:pt x="1524" y="313563"/>
                    </a:ln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endParaRPr lang="de-AT" sz="5401" dirty="0">
                  <a:solidFill>
                    <a:prstClr val="white"/>
                  </a:solidFill>
                </a:endParaRPr>
              </a:p>
            </p:txBody>
          </p:sp>
          <p:sp>
            <p:nvSpPr>
              <p:cNvPr id="246" name="Freihandform 245"/>
              <p:cNvSpPr/>
              <p:nvPr/>
            </p:nvSpPr>
            <p:spPr>
              <a:xfrm>
                <a:off x="5435373" y="3416492"/>
                <a:ext cx="291338" cy="1462598"/>
              </a:xfrm>
              <a:custGeom>
                <a:avLst/>
                <a:gdLst>
                  <a:gd name="connsiteX0" fmla="*/ 0 w 292608"/>
                  <a:gd name="connsiteY0" fmla="*/ 292608 h 987552"/>
                  <a:gd name="connsiteX1" fmla="*/ 292608 w 292608"/>
                  <a:gd name="connsiteY1" fmla="*/ 0 h 987552"/>
                  <a:gd name="connsiteX2" fmla="*/ 292608 w 292608"/>
                  <a:gd name="connsiteY2" fmla="*/ 987552 h 987552"/>
                  <a:gd name="connsiteX3" fmla="*/ 18288 w 292608"/>
                  <a:gd name="connsiteY3" fmla="*/ 676656 h 987552"/>
                  <a:gd name="connsiteX4" fmla="*/ 0 w 292608"/>
                  <a:gd name="connsiteY4" fmla="*/ 292608 h 987552"/>
                  <a:gd name="connsiteX0" fmla="*/ 9144 w 301752"/>
                  <a:gd name="connsiteY0" fmla="*/ 292608 h 987552"/>
                  <a:gd name="connsiteX1" fmla="*/ 301752 w 301752"/>
                  <a:gd name="connsiteY1" fmla="*/ 0 h 987552"/>
                  <a:gd name="connsiteX2" fmla="*/ 301752 w 301752"/>
                  <a:gd name="connsiteY2" fmla="*/ 987552 h 987552"/>
                  <a:gd name="connsiteX3" fmla="*/ 0 w 301752"/>
                  <a:gd name="connsiteY3" fmla="*/ 667512 h 987552"/>
                  <a:gd name="connsiteX4" fmla="*/ 9144 w 301752"/>
                  <a:gd name="connsiteY4" fmla="*/ 292608 h 987552"/>
                  <a:gd name="connsiteX0" fmla="*/ 3429 w 301752"/>
                  <a:gd name="connsiteY0" fmla="*/ 313563 h 987552"/>
                  <a:gd name="connsiteX1" fmla="*/ 301752 w 301752"/>
                  <a:gd name="connsiteY1" fmla="*/ 0 h 987552"/>
                  <a:gd name="connsiteX2" fmla="*/ 301752 w 301752"/>
                  <a:gd name="connsiteY2" fmla="*/ 987552 h 987552"/>
                  <a:gd name="connsiteX3" fmla="*/ 0 w 301752"/>
                  <a:gd name="connsiteY3" fmla="*/ 667512 h 987552"/>
                  <a:gd name="connsiteX4" fmla="*/ 3429 w 301752"/>
                  <a:gd name="connsiteY4" fmla="*/ 313563 h 987552"/>
                  <a:gd name="connsiteX0" fmla="*/ 1524 w 299847"/>
                  <a:gd name="connsiteY0" fmla="*/ 313563 h 987552"/>
                  <a:gd name="connsiteX1" fmla="*/ 299847 w 299847"/>
                  <a:gd name="connsiteY1" fmla="*/ 0 h 987552"/>
                  <a:gd name="connsiteX2" fmla="*/ 299847 w 299847"/>
                  <a:gd name="connsiteY2" fmla="*/ 987552 h 987552"/>
                  <a:gd name="connsiteX3" fmla="*/ 0 w 299847"/>
                  <a:gd name="connsiteY3" fmla="*/ 667512 h 987552"/>
                  <a:gd name="connsiteX4" fmla="*/ 1524 w 299847"/>
                  <a:gd name="connsiteY4" fmla="*/ 313563 h 987552"/>
                  <a:gd name="connsiteX0" fmla="*/ 1524 w 299847"/>
                  <a:gd name="connsiteY0" fmla="*/ 835533 h 1509522"/>
                  <a:gd name="connsiteX1" fmla="*/ 294132 w 299847"/>
                  <a:gd name="connsiteY1" fmla="*/ 0 h 1509522"/>
                  <a:gd name="connsiteX2" fmla="*/ 299847 w 299847"/>
                  <a:gd name="connsiteY2" fmla="*/ 1509522 h 1509522"/>
                  <a:gd name="connsiteX3" fmla="*/ 0 w 299847"/>
                  <a:gd name="connsiteY3" fmla="*/ 1189482 h 1509522"/>
                  <a:gd name="connsiteX4" fmla="*/ 1524 w 299847"/>
                  <a:gd name="connsiteY4" fmla="*/ 835533 h 1509522"/>
                  <a:gd name="connsiteX0" fmla="*/ 1524 w 294132"/>
                  <a:gd name="connsiteY0" fmla="*/ 835533 h 1970532"/>
                  <a:gd name="connsiteX1" fmla="*/ 294132 w 294132"/>
                  <a:gd name="connsiteY1" fmla="*/ 0 h 1970532"/>
                  <a:gd name="connsiteX2" fmla="*/ 294132 w 294132"/>
                  <a:gd name="connsiteY2" fmla="*/ 1970532 h 1970532"/>
                  <a:gd name="connsiteX3" fmla="*/ 0 w 294132"/>
                  <a:gd name="connsiteY3" fmla="*/ 1189482 h 1970532"/>
                  <a:gd name="connsiteX4" fmla="*/ 1524 w 294132"/>
                  <a:gd name="connsiteY4" fmla="*/ 835533 h 1970532"/>
                  <a:gd name="connsiteX0" fmla="*/ 1524 w 294132"/>
                  <a:gd name="connsiteY0" fmla="*/ 327599 h 1462598"/>
                  <a:gd name="connsiteX1" fmla="*/ 281434 w 294132"/>
                  <a:gd name="connsiteY1" fmla="*/ 0 h 1462598"/>
                  <a:gd name="connsiteX2" fmla="*/ 294132 w 294132"/>
                  <a:gd name="connsiteY2" fmla="*/ 1462598 h 1462598"/>
                  <a:gd name="connsiteX3" fmla="*/ 0 w 294132"/>
                  <a:gd name="connsiteY3" fmla="*/ 681548 h 1462598"/>
                  <a:gd name="connsiteX4" fmla="*/ 1524 w 294132"/>
                  <a:gd name="connsiteY4" fmla="*/ 327599 h 1462598"/>
                  <a:gd name="connsiteX0" fmla="*/ 1524 w 294132"/>
                  <a:gd name="connsiteY0" fmla="*/ 327599 h 1462598"/>
                  <a:gd name="connsiteX1" fmla="*/ 291109 w 294132"/>
                  <a:gd name="connsiteY1" fmla="*/ 0 h 1462598"/>
                  <a:gd name="connsiteX2" fmla="*/ 294132 w 294132"/>
                  <a:gd name="connsiteY2" fmla="*/ 1462598 h 1462598"/>
                  <a:gd name="connsiteX3" fmla="*/ 0 w 294132"/>
                  <a:gd name="connsiteY3" fmla="*/ 681548 h 1462598"/>
                  <a:gd name="connsiteX4" fmla="*/ 1524 w 294132"/>
                  <a:gd name="connsiteY4" fmla="*/ 327599 h 1462598"/>
                  <a:gd name="connsiteX0" fmla="*/ 0 w 292608"/>
                  <a:gd name="connsiteY0" fmla="*/ 327599 h 1462598"/>
                  <a:gd name="connsiteX1" fmla="*/ 289585 w 292608"/>
                  <a:gd name="connsiteY1" fmla="*/ 0 h 1462598"/>
                  <a:gd name="connsiteX2" fmla="*/ 292608 w 292608"/>
                  <a:gd name="connsiteY2" fmla="*/ 1462598 h 1462598"/>
                  <a:gd name="connsiteX3" fmla="*/ 17524 w 292608"/>
                  <a:gd name="connsiteY3" fmla="*/ 910118 h 1462598"/>
                  <a:gd name="connsiteX4" fmla="*/ 0 w 292608"/>
                  <a:gd name="connsiteY4" fmla="*/ 327599 h 1462598"/>
                  <a:gd name="connsiteX0" fmla="*/ 1524 w 275084"/>
                  <a:gd name="connsiteY0" fmla="*/ 556169 h 1462598"/>
                  <a:gd name="connsiteX1" fmla="*/ 272061 w 275084"/>
                  <a:gd name="connsiteY1" fmla="*/ 0 h 1462598"/>
                  <a:gd name="connsiteX2" fmla="*/ 275084 w 275084"/>
                  <a:gd name="connsiteY2" fmla="*/ 1462598 h 1462598"/>
                  <a:gd name="connsiteX3" fmla="*/ 0 w 275084"/>
                  <a:gd name="connsiteY3" fmla="*/ 910118 h 1462598"/>
                  <a:gd name="connsiteX4" fmla="*/ 1524 w 275084"/>
                  <a:gd name="connsiteY4" fmla="*/ 556169 h 1462598"/>
                  <a:gd name="connsiteX0" fmla="*/ 16762 w 290322"/>
                  <a:gd name="connsiteY0" fmla="*/ 556169 h 1462598"/>
                  <a:gd name="connsiteX1" fmla="*/ 287299 w 290322"/>
                  <a:gd name="connsiteY1" fmla="*/ 0 h 1462598"/>
                  <a:gd name="connsiteX2" fmla="*/ 290322 w 290322"/>
                  <a:gd name="connsiteY2" fmla="*/ 1462598 h 1462598"/>
                  <a:gd name="connsiteX3" fmla="*/ 0 w 290322"/>
                  <a:gd name="connsiteY3" fmla="*/ 907578 h 1462598"/>
                  <a:gd name="connsiteX4" fmla="*/ 16762 w 290322"/>
                  <a:gd name="connsiteY4" fmla="*/ 556169 h 1462598"/>
                  <a:gd name="connsiteX0" fmla="*/ 0 w 291338"/>
                  <a:gd name="connsiteY0" fmla="*/ 556169 h 1462598"/>
                  <a:gd name="connsiteX1" fmla="*/ 288315 w 291338"/>
                  <a:gd name="connsiteY1" fmla="*/ 0 h 1462598"/>
                  <a:gd name="connsiteX2" fmla="*/ 291338 w 291338"/>
                  <a:gd name="connsiteY2" fmla="*/ 1462598 h 1462598"/>
                  <a:gd name="connsiteX3" fmla="*/ 1016 w 291338"/>
                  <a:gd name="connsiteY3" fmla="*/ 907578 h 1462598"/>
                  <a:gd name="connsiteX4" fmla="*/ 0 w 291338"/>
                  <a:gd name="connsiteY4" fmla="*/ 556169 h 146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338" h="1462598">
                    <a:moveTo>
                      <a:pt x="0" y="556169"/>
                    </a:moveTo>
                    <a:lnTo>
                      <a:pt x="288315" y="0"/>
                    </a:lnTo>
                    <a:cubicBezTo>
                      <a:pt x="289323" y="487533"/>
                      <a:pt x="290330" y="975065"/>
                      <a:pt x="291338" y="1462598"/>
                    </a:cubicBezTo>
                    <a:lnTo>
                      <a:pt x="1016" y="907578"/>
                    </a:lnTo>
                    <a:cubicBezTo>
                      <a:pt x="677" y="790442"/>
                      <a:pt x="339" y="673305"/>
                      <a:pt x="0" y="556169"/>
                    </a:cubicBez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endParaRPr lang="de-AT" sz="5401" dirty="0">
                  <a:solidFill>
                    <a:prstClr val="white"/>
                  </a:solidFill>
                </a:endParaRPr>
              </a:p>
            </p:txBody>
          </p:sp>
          <p:sp>
            <p:nvSpPr>
              <p:cNvPr id="247" name="Freihandform 246"/>
              <p:cNvSpPr/>
              <p:nvPr/>
            </p:nvSpPr>
            <p:spPr>
              <a:xfrm>
                <a:off x="5432578" y="4983860"/>
                <a:ext cx="307164" cy="497967"/>
              </a:xfrm>
              <a:custGeom>
                <a:avLst/>
                <a:gdLst>
                  <a:gd name="connsiteX0" fmla="*/ 0 w 292608"/>
                  <a:gd name="connsiteY0" fmla="*/ 292608 h 987552"/>
                  <a:gd name="connsiteX1" fmla="*/ 292608 w 292608"/>
                  <a:gd name="connsiteY1" fmla="*/ 0 h 987552"/>
                  <a:gd name="connsiteX2" fmla="*/ 292608 w 292608"/>
                  <a:gd name="connsiteY2" fmla="*/ 987552 h 987552"/>
                  <a:gd name="connsiteX3" fmla="*/ 18288 w 292608"/>
                  <a:gd name="connsiteY3" fmla="*/ 676656 h 987552"/>
                  <a:gd name="connsiteX4" fmla="*/ 0 w 292608"/>
                  <a:gd name="connsiteY4" fmla="*/ 292608 h 987552"/>
                  <a:gd name="connsiteX0" fmla="*/ 9144 w 301752"/>
                  <a:gd name="connsiteY0" fmla="*/ 292608 h 987552"/>
                  <a:gd name="connsiteX1" fmla="*/ 301752 w 301752"/>
                  <a:gd name="connsiteY1" fmla="*/ 0 h 987552"/>
                  <a:gd name="connsiteX2" fmla="*/ 301752 w 301752"/>
                  <a:gd name="connsiteY2" fmla="*/ 987552 h 987552"/>
                  <a:gd name="connsiteX3" fmla="*/ 0 w 301752"/>
                  <a:gd name="connsiteY3" fmla="*/ 667512 h 987552"/>
                  <a:gd name="connsiteX4" fmla="*/ 9144 w 301752"/>
                  <a:gd name="connsiteY4" fmla="*/ 292608 h 987552"/>
                  <a:gd name="connsiteX0" fmla="*/ 3429 w 301752"/>
                  <a:gd name="connsiteY0" fmla="*/ 313563 h 987552"/>
                  <a:gd name="connsiteX1" fmla="*/ 301752 w 301752"/>
                  <a:gd name="connsiteY1" fmla="*/ 0 h 987552"/>
                  <a:gd name="connsiteX2" fmla="*/ 301752 w 301752"/>
                  <a:gd name="connsiteY2" fmla="*/ 987552 h 987552"/>
                  <a:gd name="connsiteX3" fmla="*/ 0 w 301752"/>
                  <a:gd name="connsiteY3" fmla="*/ 667512 h 987552"/>
                  <a:gd name="connsiteX4" fmla="*/ 3429 w 301752"/>
                  <a:gd name="connsiteY4" fmla="*/ 313563 h 987552"/>
                  <a:gd name="connsiteX0" fmla="*/ 1524 w 299847"/>
                  <a:gd name="connsiteY0" fmla="*/ 313563 h 987552"/>
                  <a:gd name="connsiteX1" fmla="*/ 299847 w 299847"/>
                  <a:gd name="connsiteY1" fmla="*/ 0 h 987552"/>
                  <a:gd name="connsiteX2" fmla="*/ 299847 w 299847"/>
                  <a:gd name="connsiteY2" fmla="*/ 987552 h 987552"/>
                  <a:gd name="connsiteX3" fmla="*/ 0 w 299847"/>
                  <a:gd name="connsiteY3" fmla="*/ 667512 h 987552"/>
                  <a:gd name="connsiteX4" fmla="*/ 1524 w 299847"/>
                  <a:gd name="connsiteY4" fmla="*/ 313563 h 987552"/>
                  <a:gd name="connsiteX0" fmla="*/ 1524 w 299847"/>
                  <a:gd name="connsiteY0" fmla="*/ 69723 h 743712"/>
                  <a:gd name="connsiteX1" fmla="*/ 297942 w 299847"/>
                  <a:gd name="connsiteY1" fmla="*/ 0 h 743712"/>
                  <a:gd name="connsiteX2" fmla="*/ 299847 w 299847"/>
                  <a:gd name="connsiteY2" fmla="*/ 743712 h 743712"/>
                  <a:gd name="connsiteX3" fmla="*/ 0 w 299847"/>
                  <a:gd name="connsiteY3" fmla="*/ 423672 h 743712"/>
                  <a:gd name="connsiteX4" fmla="*/ 1524 w 299847"/>
                  <a:gd name="connsiteY4" fmla="*/ 69723 h 743712"/>
                  <a:gd name="connsiteX0" fmla="*/ 1524 w 297942"/>
                  <a:gd name="connsiteY0" fmla="*/ 69723 h 488442"/>
                  <a:gd name="connsiteX1" fmla="*/ 297942 w 297942"/>
                  <a:gd name="connsiteY1" fmla="*/ 0 h 488442"/>
                  <a:gd name="connsiteX2" fmla="*/ 297942 w 297942"/>
                  <a:gd name="connsiteY2" fmla="*/ 488442 h 488442"/>
                  <a:gd name="connsiteX3" fmla="*/ 0 w 297942"/>
                  <a:gd name="connsiteY3" fmla="*/ 423672 h 488442"/>
                  <a:gd name="connsiteX4" fmla="*/ 1524 w 297942"/>
                  <a:gd name="connsiteY4" fmla="*/ 69723 h 488442"/>
                  <a:gd name="connsiteX0" fmla="*/ 1524 w 297942"/>
                  <a:gd name="connsiteY0" fmla="*/ 69723 h 492252"/>
                  <a:gd name="connsiteX1" fmla="*/ 297942 w 297942"/>
                  <a:gd name="connsiteY1" fmla="*/ 0 h 492252"/>
                  <a:gd name="connsiteX2" fmla="*/ 282702 w 297942"/>
                  <a:gd name="connsiteY2" fmla="*/ 492252 h 492252"/>
                  <a:gd name="connsiteX3" fmla="*/ 0 w 297942"/>
                  <a:gd name="connsiteY3" fmla="*/ 423672 h 492252"/>
                  <a:gd name="connsiteX4" fmla="*/ 1524 w 297942"/>
                  <a:gd name="connsiteY4" fmla="*/ 69723 h 492252"/>
                  <a:gd name="connsiteX0" fmla="*/ 1524 w 297942"/>
                  <a:gd name="connsiteY0" fmla="*/ 69723 h 497967"/>
                  <a:gd name="connsiteX1" fmla="*/ 297942 w 297942"/>
                  <a:gd name="connsiteY1" fmla="*/ 0 h 497967"/>
                  <a:gd name="connsiteX2" fmla="*/ 286512 w 297942"/>
                  <a:gd name="connsiteY2" fmla="*/ 497967 h 497967"/>
                  <a:gd name="connsiteX3" fmla="*/ 0 w 297942"/>
                  <a:gd name="connsiteY3" fmla="*/ 423672 h 497967"/>
                  <a:gd name="connsiteX4" fmla="*/ 1524 w 297942"/>
                  <a:gd name="connsiteY4" fmla="*/ 69723 h 497967"/>
                  <a:gd name="connsiteX0" fmla="*/ 1524 w 297942"/>
                  <a:gd name="connsiteY0" fmla="*/ 69723 h 492252"/>
                  <a:gd name="connsiteX1" fmla="*/ 297942 w 297942"/>
                  <a:gd name="connsiteY1" fmla="*/ 0 h 492252"/>
                  <a:gd name="connsiteX2" fmla="*/ 292227 w 297942"/>
                  <a:gd name="connsiteY2" fmla="*/ 492252 h 492252"/>
                  <a:gd name="connsiteX3" fmla="*/ 0 w 297942"/>
                  <a:gd name="connsiteY3" fmla="*/ 423672 h 492252"/>
                  <a:gd name="connsiteX4" fmla="*/ 1524 w 297942"/>
                  <a:gd name="connsiteY4" fmla="*/ 69723 h 492252"/>
                  <a:gd name="connsiteX0" fmla="*/ 1524 w 297942"/>
                  <a:gd name="connsiteY0" fmla="*/ 69723 h 497967"/>
                  <a:gd name="connsiteX1" fmla="*/ 297942 w 297942"/>
                  <a:gd name="connsiteY1" fmla="*/ 0 h 497967"/>
                  <a:gd name="connsiteX2" fmla="*/ 294132 w 297942"/>
                  <a:gd name="connsiteY2" fmla="*/ 497967 h 497967"/>
                  <a:gd name="connsiteX3" fmla="*/ 0 w 297942"/>
                  <a:gd name="connsiteY3" fmla="*/ 423672 h 497967"/>
                  <a:gd name="connsiteX4" fmla="*/ 1524 w 297942"/>
                  <a:gd name="connsiteY4" fmla="*/ 69723 h 497967"/>
                  <a:gd name="connsiteX0" fmla="*/ 1524 w 305562"/>
                  <a:gd name="connsiteY0" fmla="*/ 69723 h 490347"/>
                  <a:gd name="connsiteX1" fmla="*/ 297942 w 305562"/>
                  <a:gd name="connsiteY1" fmla="*/ 0 h 490347"/>
                  <a:gd name="connsiteX2" fmla="*/ 305562 w 305562"/>
                  <a:gd name="connsiteY2" fmla="*/ 490347 h 490347"/>
                  <a:gd name="connsiteX3" fmla="*/ 0 w 305562"/>
                  <a:gd name="connsiteY3" fmla="*/ 423672 h 490347"/>
                  <a:gd name="connsiteX4" fmla="*/ 1524 w 305562"/>
                  <a:gd name="connsiteY4" fmla="*/ 69723 h 490347"/>
                  <a:gd name="connsiteX0" fmla="*/ 1524 w 297942"/>
                  <a:gd name="connsiteY0" fmla="*/ 69723 h 494157"/>
                  <a:gd name="connsiteX1" fmla="*/ 297942 w 297942"/>
                  <a:gd name="connsiteY1" fmla="*/ 0 h 494157"/>
                  <a:gd name="connsiteX2" fmla="*/ 290322 w 297942"/>
                  <a:gd name="connsiteY2" fmla="*/ 494157 h 494157"/>
                  <a:gd name="connsiteX3" fmla="*/ 0 w 297942"/>
                  <a:gd name="connsiteY3" fmla="*/ 423672 h 494157"/>
                  <a:gd name="connsiteX4" fmla="*/ 1524 w 297942"/>
                  <a:gd name="connsiteY4" fmla="*/ 69723 h 494157"/>
                  <a:gd name="connsiteX0" fmla="*/ 1524 w 297942"/>
                  <a:gd name="connsiteY0" fmla="*/ 69723 h 497967"/>
                  <a:gd name="connsiteX1" fmla="*/ 297942 w 297942"/>
                  <a:gd name="connsiteY1" fmla="*/ 0 h 497967"/>
                  <a:gd name="connsiteX2" fmla="*/ 297942 w 297942"/>
                  <a:gd name="connsiteY2" fmla="*/ 497967 h 497967"/>
                  <a:gd name="connsiteX3" fmla="*/ 0 w 297942"/>
                  <a:gd name="connsiteY3" fmla="*/ 423672 h 497967"/>
                  <a:gd name="connsiteX4" fmla="*/ 1524 w 297942"/>
                  <a:gd name="connsiteY4" fmla="*/ 69723 h 497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942" h="497967">
                    <a:moveTo>
                      <a:pt x="1524" y="69723"/>
                    </a:moveTo>
                    <a:lnTo>
                      <a:pt x="297942" y="0"/>
                    </a:lnTo>
                    <a:lnTo>
                      <a:pt x="297942" y="497967"/>
                    </a:lnTo>
                    <a:lnTo>
                      <a:pt x="0" y="423672"/>
                    </a:lnTo>
                    <a:lnTo>
                      <a:pt x="1524" y="69723"/>
                    </a:ln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endParaRPr lang="de-AT" sz="5401" dirty="0">
                  <a:solidFill>
                    <a:prstClr val="white"/>
                  </a:solidFill>
                </a:endParaRPr>
              </a:p>
            </p:txBody>
          </p:sp>
        </p:grpSp>
      </p:grpSp>
      <p:grpSp>
        <p:nvGrpSpPr>
          <p:cNvPr id="248" name="Gruppieren 247"/>
          <p:cNvGrpSpPr/>
          <p:nvPr/>
        </p:nvGrpSpPr>
        <p:grpSpPr>
          <a:xfrm>
            <a:off x="15676411" y="7643192"/>
            <a:ext cx="5223710" cy="9532319"/>
            <a:chOff x="3700790" y="2428812"/>
            <a:chExt cx="1741010" cy="3177026"/>
          </a:xfrm>
        </p:grpSpPr>
        <p:cxnSp>
          <p:nvCxnSpPr>
            <p:cNvPr id="137" name="Gerade Verbindung mit Pfeil 136"/>
            <p:cNvCxnSpPr>
              <a:stCxn id="136" idx="2"/>
              <a:endCxn id="138" idx="0"/>
            </p:cNvCxnSpPr>
            <p:nvPr/>
          </p:nvCxnSpPr>
          <p:spPr>
            <a:xfrm>
              <a:off x="5076205" y="2975386"/>
              <a:ext cx="1998" cy="344416"/>
            </a:xfrm>
            <a:prstGeom prst="straightConnector1">
              <a:avLst/>
            </a:prstGeom>
            <a:ln w="101600" cmpd="sng">
              <a:solidFill>
                <a:schemeClr val="accent6"/>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141" name="Rechteck 140"/>
            <p:cNvSpPr/>
            <p:nvPr/>
          </p:nvSpPr>
          <p:spPr>
            <a:xfrm>
              <a:off x="3700790" y="2428812"/>
              <a:ext cx="727194" cy="36004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de-AT" sz="5401" dirty="0">
                  <a:solidFill>
                    <a:prstClr val="black"/>
                  </a:solidFill>
                </a:rPr>
                <a:t>B</a:t>
              </a:r>
            </a:p>
          </p:txBody>
        </p:sp>
        <p:sp>
          <p:nvSpPr>
            <p:cNvPr id="142" name="Rechteck 141"/>
            <p:cNvSpPr/>
            <p:nvPr/>
          </p:nvSpPr>
          <p:spPr>
            <a:xfrm>
              <a:off x="3715932" y="3607834"/>
              <a:ext cx="727194" cy="36004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de-AT" sz="5401" dirty="0">
                  <a:solidFill>
                    <a:prstClr val="black"/>
                  </a:solidFill>
                </a:rPr>
                <a:t>C</a:t>
              </a:r>
            </a:p>
          </p:txBody>
        </p:sp>
        <p:cxnSp>
          <p:nvCxnSpPr>
            <p:cNvPr id="143" name="Gerade Verbindung mit Pfeil 142"/>
            <p:cNvCxnSpPr>
              <a:stCxn id="136" idx="1"/>
              <a:endCxn id="141" idx="3"/>
            </p:cNvCxnSpPr>
            <p:nvPr/>
          </p:nvCxnSpPr>
          <p:spPr>
            <a:xfrm flipH="1" flipV="1">
              <a:off x="4427984" y="2608832"/>
              <a:ext cx="284624" cy="186534"/>
            </a:xfrm>
            <a:prstGeom prst="straightConnector1">
              <a:avLst/>
            </a:prstGeom>
            <a:ln w="57150" cmpd="sng">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146" name="Gerade Verbindung mit Pfeil 145"/>
            <p:cNvCxnSpPr>
              <a:stCxn id="138" idx="2"/>
              <a:endCxn id="142" idx="3"/>
            </p:cNvCxnSpPr>
            <p:nvPr/>
          </p:nvCxnSpPr>
          <p:spPr>
            <a:xfrm flipH="1">
              <a:off x="4443126" y="3463818"/>
              <a:ext cx="491061" cy="324036"/>
            </a:xfrm>
            <a:prstGeom prst="straightConnector1">
              <a:avLst/>
            </a:prstGeom>
            <a:ln w="57150" cmpd="sng">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151" name="Ellipse 150"/>
            <p:cNvSpPr/>
            <p:nvPr/>
          </p:nvSpPr>
          <p:spPr>
            <a:xfrm>
              <a:off x="3920371" y="4807130"/>
              <a:ext cx="288032" cy="288032"/>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endParaRPr lang="de-AT" sz="5401" dirty="0">
                <a:solidFill>
                  <a:prstClr val="white"/>
                </a:solidFill>
              </a:endParaRPr>
            </a:p>
          </p:txBody>
        </p:sp>
        <p:sp>
          <p:nvSpPr>
            <p:cNvPr id="152" name="Rechteck 151"/>
            <p:cNvSpPr/>
            <p:nvPr/>
          </p:nvSpPr>
          <p:spPr>
            <a:xfrm>
              <a:off x="3700790" y="5245798"/>
              <a:ext cx="727194" cy="36004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de-AT" sz="5401" dirty="0">
                  <a:solidFill>
                    <a:prstClr val="black"/>
                  </a:solidFill>
                </a:rPr>
                <a:t>F</a:t>
              </a:r>
            </a:p>
          </p:txBody>
        </p:sp>
        <p:cxnSp>
          <p:nvCxnSpPr>
            <p:cNvPr id="154" name="Gerade Verbindung mit Pfeil 153"/>
            <p:cNvCxnSpPr>
              <a:stCxn id="151" idx="6"/>
              <a:endCxn id="140" idx="1"/>
            </p:cNvCxnSpPr>
            <p:nvPr/>
          </p:nvCxnSpPr>
          <p:spPr>
            <a:xfrm>
              <a:off x="4208403" y="4951146"/>
              <a:ext cx="500499" cy="273888"/>
            </a:xfrm>
            <a:prstGeom prst="straightConnector1">
              <a:avLst/>
            </a:prstGeom>
            <a:ln w="57150" cmpd="sng">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156" name="Gerade Verbindung mit Pfeil 155"/>
            <p:cNvCxnSpPr>
              <a:stCxn id="140" idx="1"/>
              <a:endCxn id="152" idx="3"/>
            </p:cNvCxnSpPr>
            <p:nvPr/>
          </p:nvCxnSpPr>
          <p:spPr>
            <a:xfrm flipH="1">
              <a:off x="4427984" y="5225034"/>
              <a:ext cx="280918" cy="200784"/>
            </a:xfrm>
            <a:prstGeom prst="straightConnector1">
              <a:avLst/>
            </a:prstGeom>
            <a:ln w="57150" cmpd="sng">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163" name="Gerade Verbindung mit Pfeil 162"/>
            <p:cNvCxnSpPr>
              <a:stCxn id="138" idx="4"/>
              <a:endCxn id="139" idx="0"/>
            </p:cNvCxnSpPr>
            <p:nvPr/>
          </p:nvCxnSpPr>
          <p:spPr>
            <a:xfrm>
              <a:off x="5078203" y="3607834"/>
              <a:ext cx="0" cy="353856"/>
            </a:xfrm>
            <a:prstGeom prst="straightConnector1">
              <a:avLst/>
            </a:prstGeom>
            <a:ln w="101600" cmpd="sng">
              <a:solidFill>
                <a:schemeClr val="accent6"/>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166" name="Gerade Verbindung mit Pfeil 165"/>
            <p:cNvCxnSpPr>
              <a:stCxn id="139" idx="2"/>
              <a:endCxn id="140" idx="0"/>
            </p:cNvCxnSpPr>
            <p:nvPr/>
          </p:nvCxnSpPr>
          <p:spPr>
            <a:xfrm flipH="1">
              <a:off x="5072499" y="4321730"/>
              <a:ext cx="5704" cy="723284"/>
            </a:xfrm>
            <a:prstGeom prst="straightConnector1">
              <a:avLst/>
            </a:prstGeom>
            <a:ln w="101600" cmpd="sng">
              <a:solidFill>
                <a:schemeClr val="accent6"/>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138" name="Ellipse 137"/>
            <p:cNvSpPr/>
            <p:nvPr/>
          </p:nvSpPr>
          <p:spPr>
            <a:xfrm>
              <a:off x="4934187" y="3319802"/>
              <a:ext cx="288032" cy="288032"/>
            </a:xfrm>
            <a:prstGeom prst="ellipse">
              <a:avLst/>
            </a:prstGeom>
            <a:solidFill>
              <a:schemeClr val="bg1"/>
            </a:solidFill>
            <a:ln w="1016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endParaRPr lang="de-AT" sz="5401" dirty="0">
                <a:solidFill>
                  <a:prstClr val="white"/>
                </a:solidFill>
              </a:endParaRPr>
            </a:p>
          </p:txBody>
        </p:sp>
        <p:sp>
          <p:nvSpPr>
            <p:cNvPr id="136" name="Rechteck 135"/>
            <p:cNvSpPr/>
            <p:nvPr/>
          </p:nvSpPr>
          <p:spPr>
            <a:xfrm>
              <a:off x="4712608" y="2615346"/>
              <a:ext cx="727194" cy="360040"/>
            </a:xfrm>
            <a:prstGeom prst="rect">
              <a:avLst/>
            </a:prstGeom>
            <a:solidFill>
              <a:schemeClr val="bg1"/>
            </a:solidFill>
            <a:ln w="1016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de-AT" sz="5401" dirty="0">
                  <a:solidFill>
                    <a:prstClr val="black"/>
                  </a:solidFill>
                </a:rPr>
                <a:t>A</a:t>
              </a:r>
            </a:p>
          </p:txBody>
        </p:sp>
        <p:sp>
          <p:nvSpPr>
            <p:cNvPr id="139" name="Rechteck 138"/>
            <p:cNvSpPr/>
            <p:nvPr/>
          </p:nvSpPr>
          <p:spPr>
            <a:xfrm>
              <a:off x="4714606" y="3961690"/>
              <a:ext cx="727194" cy="360040"/>
            </a:xfrm>
            <a:prstGeom prst="rect">
              <a:avLst/>
            </a:prstGeom>
            <a:solidFill>
              <a:schemeClr val="bg1"/>
            </a:solidFill>
            <a:ln w="1016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de-AT" sz="5401" dirty="0">
                  <a:solidFill>
                    <a:prstClr val="black"/>
                  </a:solidFill>
                </a:rPr>
                <a:t>D</a:t>
              </a:r>
            </a:p>
          </p:txBody>
        </p:sp>
        <p:sp>
          <p:nvSpPr>
            <p:cNvPr id="140" name="Rechteck 139"/>
            <p:cNvSpPr/>
            <p:nvPr/>
          </p:nvSpPr>
          <p:spPr>
            <a:xfrm>
              <a:off x="4708902" y="5045014"/>
              <a:ext cx="727194" cy="360040"/>
            </a:xfrm>
            <a:prstGeom prst="rect">
              <a:avLst/>
            </a:prstGeom>
            <a:solidFill>
              <a:schemeClr val="bg1"/>
            </a:solidFill>
            <a:ln w="1016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de-AT" sz="5401" dirty="0">
                  <a:solidFill>
                    <a:prstClr val="black"/>
                  </a:solidFill>
                </a:rPr>
                <a:t>E</a:t>
              </a:r>
            </a:p>
          </p:txBody>
        </p:sp>
      </p:grpSp>
      <p:sp>
        <p:nvSpPr>
          <p:cNvPr id="3" name="Footer Placeholder 2"/>
          <p:cNvSpPr>
            <a:spLocks noGrp="1"/>
          </p:cNvSpPr>
          <p:nvPr>
            <p:ph type="ftr" sz="quarter" idx="11"/>
          </p:nvPr>
        </p:nvSpPr>
        <p:spPr/>
        <p:txBody>
          <a:bodyPr/>
          <a:lstStyle/>
          <a:p>
            <a:pPr algn="l"/>
            <a:endParaRPr lang="en-US" dirty="0">
              <a:solidFill>
                <a:prstClr val="black"/>
              </a:solidFill>
            </a:endParaRPr>
          </a:p>
        </p:txBody>
      </p:sp>
      <p:grpSp>
        <p:nvGrpSpPr>
          <p:cNvPr id="5" name="Group 4"/>
          <p:cNvGrpSpPr/>
          <p:nvPr/>
        </p:nvGrpSpPr>
        <p:grpSpPr>
          <a:xfrm>
            <a:off x="5772773" y="7352556"/>
            <a:ext cx="8408522" cy="8525382"/>
            <a:chOff x="5772773" y="7352556"/>
            <a:chExt cx="8408522" cy="8525382"/>
          </a:xfrm>
        </p:grpSpPr>
        <p:sp>
          <p:nvSpPr>
            <p:cNvPr id="130" name="Rechteck 115"/>
            <p:cNvSpPr/>
            <p:nvPr/>
          </p:nvSpPr>
          <p:spPr>
            <a:xfrm>
              <a:off x="8218964" y="12185804"/>
              <a:ext cx="2181866" cy="1080261"/>
            </a:xfrm>
            <a:prstGeom prst="rect">
              <a:avLst/>
            </a:prstGeom>
            <a:solidFill>
              <a:schemeClr val="bg1"/>
            </a:solidFill>
            <a:ln w="1016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de-AT" sz="5401" dirty="0">
                  <a:solidFill>
                    <a:prstClr val="black"/>
                  </a:solidFill>
                </a:rPr>
                <a:t>D</a:t>
              </a:r>
            </a:p>
          </p:txBody>
        </p:sp>
        <p:cxnSp>
          <p:nvCxnSpPr>
            <p:cNvPr id="131" name="Gewinkelte Verbindung 122"/>
            <p:cNvCxnSpPr>
              <a:stCxn id="144" idx="2"/>
              <a:endCxn id="147" idx="2"/>
            </p:cNvCxnSpPr>
            <p:nvPr/>
          </p:nvCxnSpPr>
          <p:spPr>
            <a:xfrm rot="16200000" flipH="1">
              <a:off x="6987804" y="8308718"/>
              <a:ext cx="1765891" cy="2014087"/>
            </a:xfrm>
            <a:prstGeom prst="bentConnector2">
              <a:avLst/>
            </a:prstGeom>
            <a:ln w="101600">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4" name="Gewinkelte Verbindung 123"/>
            <p:cNvCxnSpPr>
              <a:stCxn id="130" idx="2"/>
              <a:endCxn id="145" idx="1"/>
            </p:cNvCxnSpPr>
            <p:nvPr/>
          </p:nvCxnSpPr>
          <p:spPr>
            <a:xfrm rot="16200000" flipH="1">
              <a:off x="9618792" y="12957170"/>
              <a:ext cx="2071743" cy="2689532"/>
            </a:xfrm>
            <a:prstGeom prst="bentConnector2">
              <a:avLst/>
            </a:prstGeom>
            <a:ln w="101600">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sp>
          <p:nvSpPr>
            <p:cNvPr id="144" name="Rechteck 110"/>
            <p:cNvSpPr/>
            <p:nvPr/>
          </p:nvSpPr>
          <p:spPr>
            <a:xfrm>
              <a:off x="5772773" y="7352556"/>
              <a:ext cx="2181866" cy="1080261"/>
            </a:xfrm>
            <a:prstGeom prst="rect">
              <a:avLst/>
            </a:prstGeom>
            <a:solidFill>
              <a:schemeClr val="bg1"/>
            </a:solidFill>
            <a:ln w="1016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de-AT" sz="5401" dirty="0">
                  <a:solidFill>
                    <a:prstClr val="black"/>
                  </a:solidFill>
                </a:rPr>
                <a:t>A</a:t>
              </a:r>
            </a:p>
          </p:txBody>
        </p:sp>
        <p:sp>
          <p:nvSpPr>
            <p:cNvPr id="145" name="Rechteck 112"/>
            <p:cNvSpPr/>
            <p:nvPr/>
          </p:nvSpPr>
          <p:spPr>
            <a:xfrm>
              <a:off x="11999429" y="14797677"/>
              <a:ext cx="2181866" cy="1080261"/>
            </a:xfrm>
            <a:prstGeom prst="rect">
              <a:avLst/>
            </a:prstGeom>
            <a:solidFill>
              <a:schemeClr val="bg1"/>
            </a:solidFill>
            <a:ln w="1016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r>
                <a:rPr lang="de-AT" sz="5401" dirty="0">
                  <a:solidFill>
                    <a:prstClr val="black"/>
                  </a:solidFill>
                </a:rPr>
                <a:t>E</a:t>
              </a:r>
            </a:p>
          </p:txBody>
        </p:sp>
        <p:sp>
          <p:nvSpPr>
            <p:cNvPr id="147" name="Ellipse 111"/>
            <p:cNvSpPr/>
            <p:nvPr/>
          </p:nvSpPr>
          <p:spPr>
            <a:xfrm>
              <a:off x="8877793" y="9766604"/>
              <a:ext cx="864209" cy="864208"/>
            </a:xfrm>
            <a:prstGeom prst="ellipse">
              <a:avLst/>
            </a:prstGeom>
            <a:solidFill>
              <a:schemeClr val="bg1"/>
            </a:solidFill>
            <a:ln w="1016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566"/>
              <a:endParaRPr lang="de-AT" sz="5401" dirty="0">
                <a:solidFill>
                  <a:prstClr val="white"/>
                </a:solidFill>
              </a:endParaRPr>
            </a:p>
          </p:txBody>
        </p:sp>
        <p:cxnSp>
          <p:nvCxnSpPr>
            <p:cNvPr id="148" name="Gerade Verbindung mit Pfeil 108"/>
            <p:cNvCxnSpPr>
              <a:endCxn id="130" idx="0"/>
            </p:cNvCxnSpPr>
            <p:nvPr/>
          </p:nvCxnSpPr>
          <p:spPr>
            <a:xfrm flipH="1">
              <a:off x="9309897" y="10653054"/>
              <a:ext cx="16574" cy="1605738"/>
            </a:xfrm>
            <a:prstGeom prst="straightConnector1">
              <a:avLst/>
            </a:prstGeom>
            <a:ln w="101600" cmpd="sng">
              <a:solidFill>
                <a:schemeClr val="accent6"/>
              </a:solidFill>
              <a:headEnd type="none"/>
              <a:tailEnd type="triangle" w="lg" len="lg"/>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21770457" y="5563249"/>
            <a:ext cx="9231657" cy="1495861"/>
            <a:chOff x="21770457" y="5563249"/>
            <a:chExt cx="9231657" cy="1495861"/>
          </a:xfrm>
        </p:grpSpPr>
        <p:sp>
          <p:nvSpPr>
            <p:cNvPr id="97" name="Abgerundetes Rechteck 249"/>
            <p:cNvSpPr/>
            <p:nvPr/>
          </p:nvSpPr>
          <p:spPr>
            <a:xfrm>
              <a:off x="21770457" y="5563249"/>
              <a:ext cx="9231657" cy="1495861"/>
            </a:xfrm>
            <a:prstGeom prst="roundRect">
              <a:avLst>
                <a:gd name="adj" fmla="val 2485"/>
              </a:avLst>
            </a:prstGeom>
            <a:solidFill>
              <a:schemeClr val="bg1"/>
            </a:solidFill>
            <a:ln w="57150">
              <a:solidFill>
                <a:schemeClr val="tx1"/>
              </a:solidFill>
              <a:round/>
            </a:ln>
            <a:effectLst>
              <a:glow>
                <a:schemeClr val="accent1">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2743566"/>
              <a:endParaRPr lang="de-AT" sz="5401" dirty="0">
                <a:solidFill>
                  <a:prstClr val="white"/>
                </a:solidFill>
              </a:endParaRPr>
            </a:p>
          </p:txBody>
        </p:sp>
        <p:sp>
          <p:nvSpPr>
            <p:cNvPr id="91" name="Abgerundetes Rechteck 190"/>
            <p:cNvSpPr/>
            <p:nvPr/>
          </p:nvSpPr>
          <p:spPr>
            <a:xfrm>
              <a:off x="21781328" y="5564509"/>
              <a:ext cx="2936692" cy="1487636"/>
            </a:xfrm>
            <a:prstGeom prst="roundRect">
              <a:avLst>
                <a:gd name="adj" fmla="val 2485"/>
              </a:avLst>
            </a:prstGeom>
            <a:solidFill>
              <a:srgbClr val="00B456"/>
            </a:solidFill>
            <a:ln w="57150">
              <a:solidFill>
                <a:schemeClr val="tx1"/>
              </a:solidFill>
              <a:round/>
            </a:ln>
            <a:effectLst>
              <a:glow>
                <a:schemeClr val="accent1">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2743566"/>
              <a:endParaRPr lang="de-AT" sz="5401" dirty="0">
                <a:solidFill>
                  <a:prstClr val="white"/>
                </a:solidFill>
              </a:endParaRPr>
            </a:p>
          </p:txBody>
        </p:sp>
        <p:sp>
          <p:nvSpPr>
            <p:cNvPr id="92" name="Abgerundetes Rechteck 234"/>
            <p:cNvSpPr/>
            <p:nvPr/>
          </p:nvSpPr>
          <p:spPr>
            <a:xfrm>
              <a:off x="28083883" y="5567503"/>
              <a:ext cx="2918231" cy="1487636"/>
            </a:xfrm>
            <a:prstGeom prst="roundRect">
              <a:avLst>
                <a:gd name="adj" fmla="val 2485"/>
              </a:avLst>
            </a:prstGeom>
            <a:solidFill>
              <a:srgbClr val="00B456"/>
            </a:solidFill>
            <a:ln w="57150">
              <a:solidFill>
                <a:schemeClr val="tx1"/>
              </a:solidFill>
              <a:round/>
            </a:ln>
            <a:effectLst>
              <a:glow>
                <a:schemeClr val="accent1">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2743566"/>
              <a:endParaRPr lang="de-AT" sz="5401" dirty="0">
                <a:solidFill>
                  <a:prstClr val="white"/>
                </a:solidFill>
              </a:endParaRPr>
            </a:p>
          </p:txBody>
        </p:sp>
        <p:sp>
          <p:nvSpPr>
            <p:cNvPr id="93" name="Abgerundetes Rechteck 241"/>
            <p:cNvSpPr/>
            <p:nvPr/>
          </p:nvSpPr>
          <p:spPr>
            <a:xfrm>
              <a:off x="24928474" y="5570498"/>
              <a:ext cx="2936692" cy="1487636"/>
            </a:xfrm>
            <a:prstGeom prst="roundRect">
              <a:avLst>
                <a:gd name="adj" fmla="val 2485"/>
              </a:avLst>
            </a:prstGeom>
            <a:solidFill>
              <a:srgbClr val="00B456"/>
            </a:solidFill>
            <a:ln w="57150">
              <a:solidFill>
                <a:schemeClr val="tx1"/>
              </a:solidFill>
              <a:round/>
            </a:ln>
            <a:effectLst>
              <a:glow>
                <a:schemeClr val="accent1">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2743566"/>
              <a:endParaRPr lang="de-AT" sz="5401" dirty="0">
                <a:solidFill>
                  <a:prstClr val="white"/>
                </a:solidFill>
              </a:endParaRPr>
            </a:p>
          </p:txBody>
        </p:sp>
      </p:grpSp>
      <p:sp>
        <p:nvSpPr>
          <p:cNvPr id="100" name="Textfeld 205"/>
          <p:cNvSpPr txBox="1"/>
          <p:nvPr/>
        </p:nvSpPr>
        <p:spPr>
          <a:xfrm>
            <a:off x="16167330" y="5938931"/>
            <a:ext cx="5371983" cy="738792"/>
          </a:xfrm>
          <a:prstGeom prst="rect">
            <a:avLst/>
          </a:prstGeom>
          <a:noFill/>
          <a:ln w="57150">
            <a:noFill/>
          </a:ln>
        </p:spPr>
        <p:txBody>
          <a:bodyPr wrap="none" rtlCol="0">
            <a:spAutoFit/>
          </a:bodyPr>
          <a:lstStyle/>
          <a:p>
            <a:pPr algn="ctr" defTabSz="2743566"/>
            <a:r>
              <a:rPr lang="de-AT" sz="4201" dirty="0" smtClean="0">
                <a:solidFill>
                  <a:prstClr val="black"/>
                </a:solidFill>
              </a:rPr>
              <a:t>Non-</a:t>
            </a:r>
            <a:r>
              <a:rPr lang="de-AT" sz="4201" dirty="0" err="1" smtClean="0">
                <a:solidFill>
                  <a:prstClr val="black"/>
                </a:solidFill>
              </a:rPr>
              <a:t>Genetic</a:t>
            </a:r>
            <a:r>
              <a:rPr lang="de-AT" sz="4201" dirty="0" smtClean="0">
                <a:solidFill>
                  <a:prstClr val="black"/>
                </a:solidFill>
              </a:rPr>
              <a:t> Dataset</a:t>
            </a:r>
            <a:endParaRPr lang="de-AT" sz="4201" dirty="0">
              <a:solidFill>
                <a:prstClr val="black"/>
              </a:solidFill>
            </a:endParaRPr>
          </a:p>
        </p:txBody>
      </p:sp>
    </p:spTree>
    <p:extLst>
      <p:ext uri="{BB962C8B-B14F-4D97-AF65-F5344CB8AC3E}">
        <p14:creationId xmlns:p14="http://schemas.microsoft.com/office/powerpoint/2010/main" val="3572054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9"/>
                                        </p:tgtEl>
                                        <p:attrNameLst>
                                          <p:attrName>style.visibility</p:attrName>
                                        </p:attrNameLst>
                                      </p:cBhvr>
                                      <p:to>
                                        <p:strVal val="visible"/>
                                      </p:to>
                                    </p:set>
                                    <p:animEffect transition="in" filter="fade">
                                      <p:cBhvr>
                                        <p:cTn id="7" dur="500"/>
                                        <p:tgtEl>
                                          <p:spTgt spid="129"/>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5"/>
                                        </p:tgtEl>
                                        <p:attrNameLst>
                                          <p:attrName>style.visibility</p:attrName>
                                        </p:attrNameLst>
                                      </p:cBhvr>
                                      <p:to>
                                        <p:strVal val="visible"/>
                                      </p:to>
                                    </p:set>
                                    <p:animEffect transition="in" filter="fade">
                                      <p:cBhvr>
                                        <p:cTn id="15" dur="500"/>
                                        <p:tgtEl>
                                          <p:spTgt spid="13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48"/>
                                        </p:tgtEl>
                                        <p:attrNameLst>
                                          <p:attrName>style.visibility</p:attrName>
                                        </p:attrNameLst>
                                      </p:cBhvr>
                                      <p:to>
                                        <p:strVal val="visible"/>
                                      </p:to>
                                    </p:set>
                                    <p:animEffect transition="in" filter="wipe(up)">
                                      <p:cBhvr>
                                        <p:cTn id="25" dur="500"/>
                                        <p:tgtEl>
                                          <p:spTgt spid="24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53"/>
                                        </p:tgtEl>
                                        <p:attrNameLst>
                                          <p:attrName>style.visibility</p:attrName>
                                        </p:attrNameLst>
                                      </p:cBhvr>
                                      <p:to>
                                        <p:strVal val="visible"/>
                                      </p:to>
                                    </p:set>
                                    <p:animEffect transition="in" filter="wipe(left)">
                                      <p:cBhvr>
                                        <p:cTn id="30" dur="500"/>
                                        <p:tgtEl>
                                          <p:spTgt spid="25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0"/>
                                        </p:tgtEl>
                                        <p:attrNameLst>
                                          <p:attrName>style.visibility</p:attrName>
                                        </p:attrNameLst>
                                      </p:cBhvr>
                                      <p:to>
                                        <p:strVal val="visible"/>
                                      </p:to>
                                    </p:set>
                                    <p:animEffect transition="in" filter="fade">
                                      <p:cBhvr>
                                        <p:cTn id="35" dur="500"/>
                                        <p:tgtEl>
                                          <p:spTgt spid="100"/>
                                        </p:tgtEl>
                                      </p:cBhvr>
                                    </p:animEffect>
                                  </p:childTnLst>
                                </p:cTn>
                              </p:par>
                              <p:par>
                                <p:cTn id="36" presetID="10" presetClass="entr" presetSubtype="0"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noProof="0" dirty="0" smtClean="0"/>
              <a:t>Experimental Data Representation</a:t>
            </a:r>
            <a:endParaRPr lang="en-US" noProof="0" dirty="0"/>
          </a:p>
        </p:txBody>
      </p:sp>
      <p:sp>
        <p:nvSpPr>
          <p:cNvPr id="3" name="Inhaltsplatzhalter 2"/>
          <p:cNvSpPr>
            <a:spLocks noGrp="1"/>
          </p:cNvSpPr>
          <p:nvPr>
            <p:ph idx="1"/>
          </p:nvPr>
        </p:nvSpPr>
        <p:spPr/>
        <p:txBody>
          <a:bodyPr/>
          <a:lstStyle/>
          <a:p>
            <a:r>
              <a:rPr lang="en-US" noProof="0" dirty="0" smtClean="0"/>
              <a:t>Individual Dimensions</a:t>
            </a:r>
          </a:p>
          <a:p>
            <a:endParaRPr lang="en-US" noProof="0" dirty="0" smtClean="0"/>
          </a:p>
          <a:p>
            <a:pPr>
              <a:lnSpc>
                <a:spcPct val="150000"/>
              </a:lnSpc>
            </a:pPr>
            <a:r>
              <a:rPr lang="en-US" dirty="0"/>
              <a:t/>
            </a:r>
            <a:br>
              <a:rPr lang="en-US" dirty="0"/>
            </a:br>
            <a:r>
              <a:rPr lang="en-US" noProof="0" dirty="0" smtClean="0"/>
              <a:t>Summary Representations</a:t>
            </a:r>
          </a:p>
          <a:p>
            <a:endParaRPr lang="en-US" noProof="0" dirty="0" smtClean="0"/>
          </a:p>
        </p:txBody>
      </p:sp>
      <p:sp>
        <p:nvSpPr>
          <p:cNvPr id="4" name="Footer Placeholder 3"/>
          <p:cNvSpPr>
            <a:spLocks noGrp="1"/>
          </p:cNvSpPr>
          <p:nvPr>
            <p:ph type="ftr" sz="quarter" idx="11"/>
          </p:nvPr>
        </p:nvSpPr>
        <p:spPr/>
        <p:txBody>
          <a:bodyPr/>
          <a:lstStyle/>
          <a:p>
            <a:pPr algn="l"/>
            <a:endParaRPr lang="en-US" dirty="0">
              <a:solidFill>
                <a:prstClr val="black"/>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5219" y="7012800"/>
            <a:ext cx="8262847" cy="3291128"/>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28164" y="13792866"/>
            <a:ext cx="8192815" cy="3291128"/>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89909" y="7012800"/>
            <a:ext cx="8192815" cy="3291128"/>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705636" y="7012800"/>
            <a:ext cx="8192815" cy="3291128"/>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65219" y="13792866"/>
            <a:ext cx="8122795" cy="3291128"/>
          </a:xfrm>
          <a:prstGeom prst="rect">
            <a:avLst/>
          </a:prstGeom>
        </p:spPr>
      </p:pic>
    </p:spTree>
    <p:extLst>
      <p:ext uri="{BB962C8B-B14F-4D97-AF65-F5344CB8AC3E}">
        <p14:creationId xmlns:p14="http://schemas.microsoft.com/office/powerpoint/2010/main" val="236413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8838" y="2778673"/>
            <a:ext cx="29960776" cy="16607738"/>
          </a:xfrm>
          <a:prstGeom prst="rect">
            <a:avLst/>
          </a:prstGeom>
        </p:spPr>
      </p:pic>
      <p:sp>
        <p:nvSpPr>
          <p:cNvPr id="2" name="Titel 1"/>
          <p:cNvSpPr>
            <a:spLocks noGrp="1"/>
          </p:cNvSpPr>
          <p:nvPr>
            <p:ph type="title"/>
          </p:nvPr>
        </p:nvSpPr>
        <p:spPr>
          <a:xfrm>
            <a:off x="1964152" y="61892"/>
            <a:ext cx="32922686" cy="3429446"/>
          </a:xfrm>
        </p:spPr>
        <p:txBody>
          <a:bodyPr/>
          <a:lstStyle/>
          <a:p>
            <a:r>
              <a:rPr lang="en-US" noProof="0" dirty="0" err="1" smtClean="0"/>
              <a:t>enRoute</a:t>
            </a:r>
            <a:endParaRPr lang="en-US" noProof="0" dirty="0"/>
          </a:p>
        </p:txBody>
      </p:sp>
      <p:pic>
        <p:nvPicPr>
          <p:cNvPr id="14" name="Grafik 13"/>
          <p:cNvPicPr>
            <a:picLocks noChangeAspect="1"/>
          </p:cNvPicPr>
          <p:nvPr/>
        </p:nvPicPr>
        <p:blipFill rotWithShape="1">
          <a:blip r:embed="rId4">
            <a:extLst>
              <a:ext uri="{28A0092B-C50C-407E-A947-70E740481C1C}">
                <a14:useLocalDpi xmlns:a14="http://schemas.microsoft.com/office/drawing/2010/main" val="0"/>
              </a:ext>
            </a:extLst>
          </a:blip>
          <a:srcRect r="78743"/>
          <a:stretch/>
        </p:blipFill>
        <p:spPr>
          <a:xfrm>
            <a:off x="3598497" y="2778670"/>
            <a:ext cx="6368893" cy="16607738"/>
          </a:xfrm>
          <a:prstGeom prst="rect">
            <a:avLst/>
          </a:prstGeom>
        </p:spPr>
      </p:pic>
      <p:pic>
        <p:nvPicPr>
          <p:cNvPr id="13" name="Grafik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8502" y="2779009"/>
            <a:ext cx="29960776" cy="16607738"/>
          </a:xfrm>
          <a:prstGeom prst="rect">
            <a:avLst/>
          </a:prstGeom>
        </p:spPr>
      </p:pic>
      <p:pic>
        <p:nvPicPr>
          <p:cNvPr id="3" name="Grafik 2"/>
          <p:cNvPicPr>
            <a:picLocks noChangeAspect="1"/>
          </p:cNvPicPr>
          <p:nvPr/>
        </p:nvPicPr>
        <p:blipFill rotWithShape="1">
          <a:blip r:embed="rId5">
            <a:extLst>
              <a:ext uri="{28A0092B-C50C-407E-A947-70E740481C1C}">
                <a14:useLocalDpi xmlns:a14="http://schemas.microsoft.com/office/drawing/2010/main" val="0"/>
              </a:ext>
            </a:extLst>
          </a:blip>
          <a:srcRect t="46548" r="41013"/>
          <a:stretch/>
        </p:blipFill>
        <p:spPr>
          <a:xfrm>
            <a:off x="3598835" y="10509634"/>
            <a:ext cx="17672862" cy="8877115"/>
          </a:xfrm>
          <a:prstGeom prst="rect">
            <a:avLst/>
          </a:prstGeom>
        </p:spPr>
      </p:pic>
      <p:pic>
        <p:nvPicPr>
          <p:cNvPr id="15" name="Grafik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98838" y="2778670"/>
            <a:ext cx="29960776" cy="16607738"/>
          </a:xfrm>
          <a:prstGeom prst="rect">
            <a:avLst/>
          </a:prstGeom>
        </p:spPr>
      </p:pic>
    </p:spTree>
    <p:extLst>
      <p:ext uri="{BB962C8B-B14F-4D97-AF65-F5344CB8AC3E}">
        <p14:creationId xmlns:p14="http://schemas.microsoft.com/office/powerpoint/2010/main" val="310111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1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up)">
                                      <p:cBhvr>
                                        <p:cTn id="2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lgn="l"/>
            <a:endParaRPr lang="en-US" dirty="0">
              <a:solidFill>
                <a:prstClr val="black"/>
              </a:solidFill>
            </a:endParaRPr>
          </a:p>
        </p:txBody>
      </p:sp>
      <p:sp>
        <p:nvSpPr>
          <p:cNvPr id="6" name="Title 5"/>
          <p:cNvSpPr>
            <a:spLocks noGrp="1"/>
          </p:cNvSpPr>
          <p:nvPr>
            <p:ph type="title" idx="4294967295"/>
          </p:nvPr>
        </p:nvSpPr>
        <p:spPr>
          <a:xfrm>
            <a:off x="5944374" y="7913380"/>
            <a:ext cx="24692015" cy="3429446"/>
          </a:xfrm>
        </p:spPr>
        <p:txBody>
          <a:bodyPr/>
          <a:lstStyle/>
          <a:p>
            <a:pPr algn="ctr"/>
            <a:r>
              <a:rPr lang="en-US" noProof="0" dirty="0" smtClean="0">
                <a:solidFill>
                  <a:schemeClr val="bg1"/>
                </a:solidFill>
              </a:rPr>
              <a:t>Live-Demo!</a:t>
            </a:r>
            <a:endParaRPr lang="en-US" noProof="0" dirty="0">
              <a:solidFill>
                <a:schemeClr val="bg1"/>
              </a:solidFill>
            </a:endParaRPr>
          </a:p>
        </p:txBody>
      </p:sp>
      <p:sp>
        <p:nvSpPr>
          <p:cNvPr id="3" name="TextBox 2"/>
          <p:cNvSpPr txBox="1"/>
          <p:nvPr/>
        </p:nvSpPr>
        <p:spPr>
          <a:xfrm>
            <a:off x="11135150" y="12018592"/>
            <a:ext cx="14279101" cy="3970702"/>
          </a:xfrm>
          <a:prstGeom prst="rect">
            <a:avLst/>
          </a:prstGeom>
          <a:noFill/>
        </p:spPr>
        <p:txBody>
          <a:bodyPr wrap="none" rtlCol="0">
            <a:spAutoFit/>
          </a:bodyPr>
          <a:lstStyle/>
          <a:p>
            <a:pPr algn="ctr" defTabSz="2743566"/>
            <a:r>
              <a:rPr lang="en-US" sz="8401" dirty="0">
                <a:solidFill>
                  <a:prstClr val="black"/>
                </a:solidFill>
                <a:hlinkClick r:id="rId3"/>
              </a:rPr>
              <a:t>http://entourage.caleydo.org</a:t>
            </a:r>
            <a:endParaRPr lang="en-US" sz="8401" dirty="0">
              <a:solidFill>
                <a:prstClr val="black"/>
              </a:solidFill>
            </a:endParaRPr>
          </a:p>
          <a:p>
            <a:pPr algn="ctr" defTabSz="2743566"/>
            <a:r>
              <a:rPr lang="en-US" sz="8401" dirty="0">
                <a:solidFill>
                  <a:prstClr val="black"/>
                </a:solidFill>
                <a:hlinkClick r:id="rId4"/>
              </a:rPr>
              <a:t>http://enroute.caleydo.org</a:t>
            </a:r>
            <a:endParaRPr lang="en-US" sz="8401" dirty="0">
              <a:solidFill>
                <a:prstClr val="black"/>
              </a:solidFill>
            </a:endParaRPr>
          </a:p>
          <a:p>
            <a:pPr algn="ctr" defTabSz="2743566"/>
            <a:endParaRPr lang="en-US" sz="8401" dirty="0">
              <a:solidFill>
                <a:prstClr val="black"/>
              </a:solidFill>
            </a:endParaRPr>
          </a:p>
        </p:txBody>
      </p:sp>
    </p:spTree>
    <p:extLst>
      <p:ext uri="{BB962C8B-B14F-4D97-AF65-F5344CB8AC3E}">
        <p14:creationId xmlns:p14="http://schemas.microsoft.com/office/powerpoint/2010/main" val="2792238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Visual Linking Across Applications</a:t>
            </a:r>
          </a:p>
        </p:txBody>
      </p:sp>
      <p:sp>
        <p:nvSpPr>
          <p:cNvPr id="2" name="Footer Placeholder 1"/>
          <p:cNvSpPr>
            <a:spLocks noGrp="1"/>
          </p:cNvSpPr>
          <p:nvPr>
            <p:ph type="ftr" sz="quarter" idx="11"/>
          </p:nvPr>
        </p:nvSpPr>
        <p:spPr/>
        <p:txBody>
          <a:bodyPr/>
          <a:lstStyle/>
          <a:p>
            <a:pPr algn="l"/>
            <a:endParaRPr lang="en-US" dirty="0"/>
          </a:p>
        </p:txBody>
      </p:sp>
      <p:sp>
        <p:nvSpPr>
          <p:cNvPr id="5" name="TextBox 4"/>
          <p:cNvSpPr txBox="1"/>
          <p:nvPr/>
        </p:nvSpPr>
        <p:spPr>
          <a:xfrm>
            <a:off x="391886" y="17135954"/>
            <a:ext cx="9528825" cy="1938992"/>
          </a:xfrm>
          <a:prstGeom prst="rect">
            <a:avLst/>
          </a:prstGeom>
          <a:noFill/>
        </p:spPr>
        <p:txBody>
          <a:bodyPr wrap="square" rtlCol="0">
            <a:spAutoFit/>
          </a:bodyPr>
          <a:lstStyle/>
          <a:p>
            <a:r>
              <a:rPr lang="en-US" sz="6000" dirty="0" smtClean="0"/>
              <a:t>[</a:t>
            </a:r>
            <a:r>
              <a:rPr lang="en-US" sz="6000" dirty="0" err="1" smtClean="0"/>
              <a:t>Waldner</a:t>
            </a:r>
            <a:r>
              <a:rPr lang="en-US" sz="6000" dirty="0" smtClean="0"/>
              <a:t> GI’10]</a:t>
            </a:r>
          </a:p>
          <a:p>
            <a:r>
              <a:rPr lang="en-US" sz="6000" dirty="0" smtClean="0">
                <a:solidFill>
                  <a:schemeClr val="accent1"/>
                </a:solidFill>
              </a:rPr>
              <a:t>Best Paper Award</a:t>
            </a:r>
            <a:endParaRPr lang="en-US" sz="6000" dirty="0">
              <a:solidFill>
                <a:schemeClr val="accent1"/>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8547" y="4907366"/>
            <a:ext cx="33001474" cy="16326127"/>
          </a:xfrm>
          <a:prstGeom prst="rect">
            <a:avLst/>
          </a:prstGeom>
        </p:spPr>
      </p:pic>
    </p:spTree>
    <p:extLst>
      <p:ext uri="{BB962C8B-B14F-4D97-AF65-F5344CB8AC3E}">
        <p14:creationId xmlns:p14="http://schemas.microsoft.com/office/powerpoint/2010/main" val="386432122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Current Developments: Drug Discovery</a:t>
            </a:r>
            <a:endParaRPr lang="en-US" dirty="0"/>
          </a:p>
        </p:txBody>
      </p:sp>
      <p:sp>
        <p:nvSpPr>
          <p:cNvPr id="2" name="Footer Placeholder 1"/>
          <p:cNvSpPr>
            <a:spLocks noGrp="1"/>
          </p:cNvSpPr>
          <p:nvPr>
            <p:ph type="ftr" sz="quarter" idx="11"/>
          </p:nvPr>
        </p:nvSpPr>
        <p:spPr/>
        <p:txBody>
          <a:bodyPr/>
          <a:lstStyle/>
          <a:p>
            <a:pPr algn="l"/>
            <a:endParaRPr lang="en-US" dirty="0">
              <a:solidFill>
                <a:prstClr val="black"/>
              </a:solidFill>
            </a:endParaRPr>
          </a:p>
        </p:txBody>
      </p:sp>
      <p:sp>
        <p:nvSpPr>
          <p:cNvPr id="4" name="TextBox 3"/>
          <p:cNvSpPr txBox="1"/>
          <p:nvPr/>
        </p:nvSpPr>
        <p:spPr>
          <a:xfrm>
            <a:off x="24915981" y="19161073"/>
            <a:ext cx="11635236" cy="923458"/>
          </a:xfrm>
          <a:prstGeom prst="rect">
            <a:avLst/>
          </a:prstGeom>
          <a:noFill/>
        </p:spPr>
        <p:txBody>
          <a:bodyPr wrap="none" rtlCol="0">
            <a:spAutoFit/>
          </a:bodyPr>
          <a:lstStyle/>
          <a:p>
            <a:pPr defTabSz="2743566"/>
            <a:r>
              <a:rPr lang="en-US" sz="5401" dirty="0" smtClean="0">
                <a:solidFill>
                  <a:prstClr val="black"/>
                </a:solidFill>
              </a:rPr>
              <a:t>[Under Review at IEEE TVCG (VAST)]</a:t>
            </a:r>
            <a:endParaRPr lang="en-US" sz="5401" dirty="0">
              <a:solidFill>
                <a:schemeClr val="accent2"/>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8087" y="4254223"/>
            <a:ext cx="24884250" cy="14118336"/>
          </a:xfrm>
          <a:prstGeom prst="rect">
            <a:avLst/>
          </a:prstGeom>
        </p:spPr>
      </p:pic>
    </p:spTree>
    <p:extLst>
      <p:ext uri="{BB962C8B-B14F-4D97-AF65-F5344CB8AC3E}">
        <p14:creationId xmlns:p14="http://schemas.microsoft.com/office/powerpoint/2010/main" val="23361085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lgn="l"/>
            <a:endParaRPr lang="en-US" dirty="0">
              <a:solidFill>
                <a:prstClr val="black"/>
              </a:solidFill>
            </a:endParaRPr>
          </a:p>
        </p:txBody>
      </p:sp>
    </p:spTree>
    <p:extLst>
      <p:ext uri="{BB962C8B-B14F-4D97-AF65-F5344CB8AC3E}">
        <p14:creationId xmlns:p14="http://schemas.microsoft.com/office/powerpoint/2010/main" val="91477899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268" y="2322257"/>
            <a:ext cx="39276601" cy="18342042"/>
          </a:xfrm>
          <a:prstGeom prst="rect">
            <a:avLst/>
          </a:prstGeom>
        </p:spPr>
      </p:pic>
      <p:sp>
        <p:nvSpPr>
          <p:cNvPr id="4" name="Footer Placeholder 3"/>
          <p:cNvSpPr>
            <a:spLocks noGrp="1"/>
          </p:cNvSpPr>
          <p:nvPr>
            <p:ph type="ftr" sz="quarter" idx="11"/>
          </p:nvPr>
        </p:nvSpPr>
        <p:spPr/>
        <p:txBody>
          <a:bodyPr/>
          <a:lstStyle/>
          <a:p>
            <a:endParaRPr lang="en-US" dirty="0"/>
          </a:p>
        </p:txBody>
      </p:sp>
      <p:sp>
        <p:nvSpPr>
          <p:cNvPr id="11" name="Rectangle 10"/>
          <p:cNvSpPr/>
          <p:nvPr/>
        </p:nvSpPr>
        <p:spPr>
          <a:xfrm>
            <a:off x="-290102" y="1840"/>
            <a:ext cx="36870864" cy="2744346"/>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274356" tIns="137178" rIns="274356" bIns="137178" numCol="1" spcCol="0" rtlCol="0" fromWordArt="0" anchor="b" anchorCtr="0" forceAA="0" compatLnSpc="1">
            <a:prstTxWarp prst="textNoShape">
              <a:avLst/>
            </a:prstTxWarp>
            <a:noAutofit/>
          </a:bodyPr>
          <a:lstStyle/>
          <a:p>
            <a:pPr algn="r"/>
            <a:r>
              <a:rPr lang="en-US" sz="14402" dirty="0">
                <a:latin typeface="Vollkorn Bold" panose="02000503080000020003" pitchFamily="2" charset="0"/>
              </a:rPr>
              <a:t>Rankings</a:t>
            </a:r>
          </a:p>
        </p:txBody>
      </p:sp>
      <p:sp>
        <p:nvSpPr>
          <p:cNvPr id="2" name="TextBox 1"/>
          <p:cNvSpPr txBox="1"/>
          <p:nvPr/>
        </p:nvSpPr>
        <p:spPr>
          <a:xfrm>
            <a:off x="29920" y="667541"/>
            <a:ext cx="6139566" cy="1939249"/>
          </a:xfrm>
          <a:prstGeom prst="rect">
            <a:avLst/>
          </a:prstGeom>
          <a:noFill/>
        </p:spPr>
        <p:txBody>
          <a:bodyPr wrap="none" rtlCol="0">
            <a:spAutoFit/>
          </a:bodyPr>
          <a:lstStyle/>
          <a:p>
            <a:r>
              <a:rPr lang="en-US" sz="6001" dirty="0">
                <a:solidFill>
                  <a:schemeClr val="bg1"/>
                </a:solidFill>
              </a:rPr>
              <a:t>[Gratzl, </a:t>
            </a:r>
            <a:r>
              <a:rPr lang="en-US" sz="6001" dirty="0" err="1">
                <a:solidFill>
                  <a:schemeClr val="bg1"/>
                </a:solidFill>
              </a:rPr>
              <a:t>InfoVis</a:t>
            </a:r>
            <a:r>
              <a:rPr lang="en-US" sz="6001" dirty="0">
                <a:solidFill>
                  <a:schemeClr val="bg1"/>
                </a:solidFill>
              </a:rPr>
              <a:t> ‘13</a:t>
            </a:r>
            <a:r>
              <a:rPr lang="en-US" sz="6001" dirty="0" smtClean="0">
                <a:solidFill>
                  <a:schemeClr val="bg1"/>
                </a:solidFill>
              </a:rPr>
              <a:t>]</a:t>
            </a:r>
          </a:p>
          <a:p>
            <a:pPr algn="r"/>
            <a:r>
              <a:rPr lang="en-US" sz="6001" b="1" dirty="0" smtClean="0">
                <a:solidFill>
                  <a:srgbClr val="00B456"/>
                </a:solidFill>
              </a:rPr>
              <a:t>Best Paper Award</a:t>
            </a:r>
            <a:endParaRPr lang="en-US" sz="6001" b="1" dirty="0">
              <a:solidFill>
                <a:srgbClr val="00B456"/>
              </a:solidFill>
            </a:endParaRPr>
          </a:p>
        </p:txBody>
      </p:sp>
    </p:spTree>
    <p:extLst>
      <p:ext uri="{BB962C8B-B14F-4D97-AF65-F5344CB8AC3E}">
        <p14:creationId xmlns:p14="http://schemas.microsoft.com/office/powerpoint/2010/main" val="1437866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Documents\workspaces\papers_local\paper-lineup\fastforward\figures\Apple - iTunes - iTunes Store - Charts - Top 10 Songs - Copy.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574612">
            <a:off x="-546254" y="1443852"/>
            <a:ext cx="7913871" cy="11852525"/>
          </a:xfrm>
          <a:prstGeom prst="rect">
            <a:avLst/>
          </a:prstGeom>
          <a:solidFill>
            <a:srgbClr val="FFFFFF">
              <a:shade val="85000"/>
            </a:srgbClr>
          </a:solidFill>
          <a:ln w="317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7" name="Picture 3" descr="D:\Documents\workspaces\papers_local\paper-lineup\fastforward\figures\Box Office - Movies - NYTimes.com.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753282">
            <a:off x="25670389" y="1100323"/>
            <a:ext cx="11047977" cy="9784002"/>
          </a:xfrm>
          <a:prstGeom prst="rect">
            <a:avLst/>
          </a:prstGeom>
          <a:solidFill>
            <a:srgbClr val="FFFFFF">
              <a:shade val="85000"/>
            </a:srgbClr>
          </a:solidFill>
          <a:ln w="317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8" name="Picture 4" descr="D:\Documents\workspaces\papers_local\paper-lineup\fastforward\figures\The World's Billionaires List - Forbes.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20589638">
            <a:off x="1756338" y="10257051"/>
            <a:ext cx="12710919" cy="12608638"/>
          </a:xfrm>
          <a:prstGeom prst="rect">
            <a:avLst/>
          </a:prstGeom>
          <a:solidFill>
            <a:srgbClr val="FFFFFF">
              <a:shade val="85000"/>
            </a:srgbClr>
          </a:solidFill>
          <a:ln w="317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9" name="Picture 5" descr="D:\Documents\workspaces\papers_local\paper-lineup\fastforward\figures\Vergleich_ Handys im Test - CHIP Online.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161232">
            <a:off x="27691559" y="12250550"/>
            <a:ext cx="10386493" cy="11578944"/>
          </a:xfrm>
          <a:prstGeom prst="rect">
            <a:avLst/>
          </a:prstGeom>
          <a:solidFill>
            <a:srgbClr val="FFFFFF">
              <a:shade val="85000"/>
            </a:srgbClr>
          </a:solidFill>
          <a:ln w="317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 name="Picture 2" descr="D:\Documents\workspaces\papers_local\paper-lineup\fastforward\figures\Best Affordable Small Cars Rankings _ U.S. News Best Cars.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21244065">
            <a:off x="14281980" y="202773"/>
            <a:ext cx="10016420" cy="10010677"/>
          </a:xfrm>
          <a:prstGeom prst="rect">
            <a:avLst/>
          </a:prstGeom>
          <a:solidFill>
            <a:srgbClr val="FFFFFF">
              <a:shade val="85000"/>
            </a:srgbClr>
          </a:solidFill>
          <a:ln w="317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 name="Picture 3" descr="D:\Documents\workspaces\papers_local\paper-lineup\fastforward\figures\Things to do in Atlanta_ Check out 177 Atlanta Attractions - TripAdvisor.pn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3949738" y="15110693"/>
            <a:ext cx="9938435" cy="9498134"/>
          </a:xfrm>
          <a:prstGeom prst="rect">
            <a:avLst/>
          </a:prstGeom>
          <a:solidFill>
            <a:srgbClr val="FFFFFF">
              <a:shade val="85000"/>
            </a:srgbClr>
          </a:solidFill>
          <a:ln w="317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 name="Picture 4" descr="D:\Documents\workspaces\papers_local\paper-lineup\fastforward\figures\World University Rankings 2012-2013 - Times Higher Education.pn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rot="20743596">
            <a:off x="19015452" y="13417614"/>
            <a:ext cx="11326115" cy="7580386"/>
          </a:xfrm>
          <a:prstGeom prst="rect">
            <a:avLst/>
          </a:prstGeom>
          <a:solidFill>
            <a:srgbClr val="FFFFFF">
              <a:shade val="85000"/>
            </a:srgbClr>
          </a:solidFill>
          <a:ln w="317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 name="Picture 5" descr="D:\Documents\workspaces\papers_local\paper-lineup\fastforward\figures\QS World University Rankings - 2012 _ Top Universities.png"/>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rot="1574131">
            <a:off x="5622396" y="671601"/>
            <a:ext cx="10771927" cy="9963814"/>
          </a:xfrm>
          <a:prstGeom prst="rect">
            <a:avLst/>
          </a:prstGeom>
          <a:solidFill>
            <a:srgbClr val="FFFFFF">
              <a:shade val="85000"/>
            </a:srgbClr>
          </a:solidFill>
          <a:ln w="317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 name="Picture 3" descr="D:\Documents\workspaces\papers_local\paper-lineup\fastforward\figures\Ranking.com - Report by Domains.png"/>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rot="20279006">
            <a:off x="3942598" y="5829321"/>
            <a:ext cx="9881211" cy="10266608"/>
          </a:xfrm>
          <a:prstGeom prst="rect">
            <a:avLst/>
          </a:prstGeom>
          <a:solidFill>
            <a:srgbClr val="FFFFFF">
              <a:shade val="85000"/>
            </a:srgbClr>
          </a:solidFill>
          <a:ln w="317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 name="Picture 4" descr="D:\Documents\workspaces\papers_local\paper-lineup\fastforward\figures\Journal Rankings on Computer Science.png"/>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rot="1528456">
            <a:off x="21400294" y="2596615"/>
            <a:ext cx="12762818" cy="10789877"/>
          </a:xfrm>
          <a:prstGeom prst="rect">
            <a:avLst/>
          </a:prstGeom>
          <a:solidFill>
            <a:srgbClr val="FFFFFF">
              <a:shade val="85000"/>
            </a:srgbClr>
          </a:solidFill>
          <a:ln w="317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9" name="Rectangle 6"/>
          <p:cNvSpPr/>
          <p:nvPr/>
        </p:nvSpPr>
        <p:spPr>
          <a:xfrm>
            <a:off x="9008746" y="7435255"/>
            <a:ext cx="18563273" cy="7617926"/>
          </a:xfrm>
          <a:prstGeom prst="roundRect">
            <a:avLst>
              <a:gd name="adj" fmla="val 8665"/>
            </a:avLst>
          </a:prstGeom>
          <a:solidFill>
            <a:schemeClr val="tx1"/>
          </a:solidFill>
          <a:ln w="101600">
            <a:no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r>
              <a:rPr lang="en-GB" sz="16000" b="1" dirty="0" smtClean="0">
                <a:latin typeface="Lato" panose="020F0502020204030203" pitchFamily="34" charset="0"/>
              </a:rPr>
              <a:t>Rankings are omnipresent</a:t>
            </a:r>
            <a:endParaRPr lang="en-GB" sz="16000" b="1" dirty="0">
              <a:latin typeface="Lato" panose="020F0502020204030203" pitchFamily="34" charset="0"/>
            </a:endParaRPr>
          </a:p>
        </p:txBody>
      </p:sp>
      <p:sp>
        <p:nvSpPr>
          <p:cNvPr id="8" name="Foliennummernplatzhalter 7"/>
          <p:cNvSpPr>
            <a:spLocks noGrp="1"/>
          </p:cNvSpPr>
          <p:nvPr>
            <p:ph type="sldNum" sz="quarter" idx="12"/>
          </p:nvPr>
        </p:nvSpPr>
        <p:spPr/>
        <p:txBody>
          <a:bodyPr/>
          <a:lstStyle/>
          <a:p>
            <a:fld id="{30742C3F-4840-460C-ADF2-7005A7FA8881}" type="slidenum">
              <a:rPr lang="en-GB" smtClean="0"/>
              <a:t>63</a:t>
            </a:fld>
            <a:endParaRPr lang="en-GB" dirty="0"/>
          </a:p>
        </p:txBody>
      </p:sp>
    </p:spTree>
    <p:extLst>
      <p:ext uri="{BB962C8B-B14F-4D97-AF65-F5344CB8AC3E}">
        <p14:creationId xmlns:p14="http://schemas.microsoft.com/office/powerpoint/2010/main" val="4178341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AT" dirty="0" smtClean="0"/>
              <a:t>Goal</a:t>
            </a:r>
            <a:endParaRPr lang="en-US" dirty="0"/>
          </a:p>
        </p:txBody>
      </p:sp>
      <p:sp>
        <p:nvSpPr>
          <p:cNvPr id="9" name="Textfeld 8"/>
          <p:cNvSpPr txBox="1"/>
          <p:nvPr/>
        </p:nvSpPr>
        <p:spPr>
          <a:xfrm>
            <a:off x="4678362" y="5257799"/>
            <a:ext cx="27224038" cy="13817142"/>
          </a:xfrm>
          <a:prstGeom prst="rect">
            <a:avLst/>
          </a:prstGeom>
          <a:noFill/>
        </p:spPr>
        <p:txBody>
          <a:bodyPr wrap="square" rtlCol="0">
            <a:normAutofit/>
          </a:bodyPr>
          <a:lstStyle/>
          <a:p>
            <a:pPr algn="ctr"/>
            <a:r>
              <a:rPr lang="en-US" sz="11500" b="1" dirty="0" smtClean="0">
                <a:solidFill>
                  <a:schemeClr val="accent6"/>
                </a:solidFill>
                <a:latin typeface="Lato" panose="020F0502020204030203" pitchFamily="34" charset="0"/>
              </a:rPr>
              <a:t>Intuitive</a:t>
            </a:r>
          </a:p>
          <a:p>
            <a:pPr algn="ctr"/>
            <a:r>
              <a:rPr lang="en-US" sz="11500" b="1" dirty="0" smtClean="0">
                <a:solidFill>
                  <a:srgbClr val="00A650"/>
                </a:solidFill>
                <a:latin typeface="Lato" panose="020F0502020204030203" pitchFamily="34" charset="0"/>
              </a:rPr>
              <a:t>Interactive</a:t>
            </a:r>
          </a:p>
          <a:p>
            <a:pPr algn="ctr"/>
            <a:r>
              <a:rPr lang="en-US" sz="11500" b="1" dirty="0" smtClean="0">
                <a:solidFill>
                  <a:srgbClr val="00ACDC"/>
                </a:solidFill>
                <a:latin typeface="Lato" panose="020F0502020204030203" pitchFamily="34" charset="0"/>
              </a:rPr>
              <a:t>Multi-Attribute</a:t>
            </a:r>
          </a:p>
          <a:p>
            <a:pPr algn="ctr"/>
            <a:r>
              <a:rPr lang="en-US" sz="13800" b="1" dirty="0" smtClean="0">
                <a:solidFill>
                  <a:schemeClr val="bg1"/>
                </a:solidFill>
                <a:latin typeface="Lato" panose="020F0502020204030203" pitchFamily="34" charset="0"/>
              </a:rPr>
              <a:t>Ranking Visualization</a:t>
            </a:r>
          </a:p>
          <a:p>
            <a:pPr algn="ctr"/>
            <a:r>
              <a:rPr lang="en-US" sz="11500" b="1" dirty="0" smtClean="0">
                <a:solidFill>
                  <a:schemeClr val="accent6"/>
                </a:solidFill>
                <a:latin typeface="Lato" panose="020F0502020204030203" pitchFamily="34" charset="0"/>
              </a:rPr>
              <a:t>To Create</a:t>
            </a:r>
            <a:endParaRPr lang="en-US" sz="11500" b="1" dirty="0">
              <a:solidFill>
                <a:schemeClr val="accent6"/>
              </a:solidFill>
              <a:latin typeface="Lato" panose="020F0502020204030203" pitchFamily="34" charset="0"/>
            </a:endParaRPr>
          </a:p>
          <a:p>
            <a:pPr algn="ctr"/>
            <a:r>
              <a:rPr lang="en-US" sz="11500" b="1" spc="800" dirty="0" smtClean="0">
                <a:solidFill>
                  <a:srgbClr val="00A650"/>
                </a:solidFill>
                <a:latin typeface="Lato" panose="020F0502020204030203" pitchFamily="34" charset="0"/>
              </a:rPr>
              <a:t>Refine</a:t>
            </a:r>
          </a:p>
          <a:p>
            <a:pPr algn="ctr"/>
            <a:r>
              <a:rPr lang="en-US" sz="11500" b="1" spc="-300" dirty="0" smtClean="0">
                <a:solidFill>
                  <a:srgbClr val="00ACDC"/>
                </a:solidFill>
                <a:latin typeface="Lato" panose="020F0502020204030203" pitchFamily="34" charset="0"/>
              </a:rPr>
              <a:t>Explore</a:t>
            </a:r>
            <a:endParaRPr lang="en-US" sz="11500" b="1" spc="-300" dirty="0">
              <a:solidFill>
                <a:srgbClr val="00ACDC"/>
              </a:solidFill>
              <a:latin typeface="Lato" panose="020F0502020204030203" pitchFamily="34" charset="0"/>
            </a:endParaRPr>
          </a:p>
          <a:p>
            <a:pPr algn="ctr"/>
            <a:endParaRPr lang="en-US" sz="13800" b="1" dirty="0">
              <a:solidFill>
                <a:schemeClr val="bg1"/>
              </a:solidFill>
              <a:latin typeface="Lato" panose="020F0502020204030203" pitchFamily="34" charset="0"/>
            </a:endParaRPr>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636305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750"/>
                                        <p:tgtEl>
                                          <p:spTgt spid="9">
                                            <p:txEl>
                                              <p:pRg st="0" end="0"/>
                                            </p:txEl>
                                          </p:spTgt>
                                        </p:tgtEl>
                                      </p:cBhvr>
                                    </p:animEffect>
                                  </p:childTnLst>
                                </p:cTn>
                              </p:par>
                            </p:childTnLst>
                          </p:cTn>
                        </p:par>
                        <p:par>
                          <p:cTn id="8" fill="hold">
                            <p:stCondLst>
                              <p:cond delay="1250"/>
                            </p:stCondLst>
                            <p:childTnLst>
                              <p:par>
                                <p:cTn id="9" presetID="10" presetClass="entr" presetSubtype="0" fill="hold" grpId="0"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fade">
                                      <p:cBhvr>
                                        <p:cTn id="11" dur="750"/>
                                        <p:tgtEl>
                                          <p:spTgt spid="9">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750"/>
                                        <p:tgtEl>
                                          <p:spTgt spid="9">
                                            <p:txEl>
                                              <p:pRg st="2" end="2"/>
                                            </p:txEl>
                                          </p:spTgt>
                                        </p:tgtEl>
                                      </p:cBhvr>
                                    </p:animEffect>
                                  </p:childTnLst>
                                </p:cTn>
                              </p:par>
                            </p:childTnLst>
                          </p:cTn>
                        </p:par>
                        <p:par>
                          <p:cTn id="16" fill="hold">
                            <p:stCondLst>
                              <p:cond delay="2750"/>
                            </p:stCondLst>
                            <p:childTnLst>
                              <p:par>
                                <p:cTn id="17" presetID="10" presetClass="entr" presetSubtype="0" fill="hold" grpId="0" nodeType="after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Effect transition="in" filter="fade">
                                      <p:cBhvr>
                                        <p:cTn id="19" dur="750"/>
                                        <p:tgtEl>
                                          <p:spTgt spid="9">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xEl>
                                              <p:pRg st="4" end="4"/>
                                            </p:txEl>
                                          </p:spTgt>
                                        </p:tgtEl>
                                        <p:attrNameLst>
                                          <p:attrName>style.visibility</p:attrName>
                                        </p:attrNameLst>
                                      </p:cBhvr>
                                      <p:to>
                                        <p:strVal val="visible"/>
                                      </p:to>
                                    </p:set>
                                    <p:animEffect transition="in" filter="fade">
                                      <p:cBhvr>
                                        <p:cTn id="24" dur="750"/>
                                        <p:tgtEl>
                                          <p:spTgt spid="9">
                                            <p:txEl>
                                              <p:pRg st="4" end="4"/>
                                            </p:txEl>
                                          </p:spTgt>
                                        </p:tgtEl>
                                      </p:cBhvr>
                                    </p:animEffect>
                                  </p:childTnLst>
                                </p:cTn>
                              </p:par>
                            </p:childTnLst>
                          </p:cTn>
                        </p:par>
                        <p:par>
                          <p:cTn id="25" fill="hold">
                            <p:stCondLst>
                              <p:cond delay="750"/>
                            </p:stCondLst>
                            <p:childTnLst>
                              <p:par>
                                <p:cTn id="26" presetID="10" presetClass="entr" presetSubtype="0" fill="hold" grpId="0" nodeType="afterEffect">
                                  <p:stCondLst>
                                    <p:cond delay="0"/>
                                  </p:stCondLst>
                                  <p:childTnLst>
                                    <p:set>
                                      <p:cBhvr>
                                        <p:cTn id="27" dur="1" fill="hold">
                                          <p:stCondLst>
                                            <p:cond delay="0"/>
                                          </p:stCondLst>
                                        </p:cTn>
                                        <p:tgtEl>
                                          <p:spTgt spid="9">
                                            <p:txEl>
                                              <p:pRg st="5" end="5"/>
                                            </p:txEl>
                                          </p:spTgt>
                                        </p:tgtEl>
                                        <p:attrNameLst>
                                          <p:attrName>style.visibility</p:attrName>
                                        </p:attrNameLst>
                                      </p:cBhvr>
                                      <p:to>
                                        <p:strVal val="visible"/>
                                      </p:to>
                                    </p:set>
                                    <p:animEffect transition="in" filter="fade">
                                      <p:cBhvr>
                                        <p:cTn id="28" dur="750"/>
                                        <p:tgtEl>
                                          <p:spTgt spid="9">
                                            <p:txEl>
                                              <p:pRg st="5" end="5"/>
                                            </p:txEl>
                                          </p:spTgt>
                                        </p:tgtEl>
                                      </p:cBhvr>
                                    </p:animEffect>
                                  </p:childTnLst>
                                </p:cTn>
                              </p:par>
                            </p:childTnLst>
                          </p:cTn>
                        </p:par>
                        <p:par>
                          <p:cTn id="29" fill="hold">
                            <p:stCondLst>
                              <p:cond delay="1500"/>
                            </p:stCondLst>
                            <p:childTnLst>
                              <p:par>
                                <p:cTn id="30" presetID="10" presetClass="entr" presetSubtype="0" fill="hold" grpId="0" nodeType="afterEffect">
                                  <p:stCondLst>
                                    <p:cond delay="0"/>
                                  </p:stCondLst>
                                  <p:childTnLst>
                                    <p:set>
                                      <p:cBhvr>
                                        <p:cTn id="31" dur="1" fill="hold">
                                          <p:stCondLst>
                                            <p:cond delay="0"/>
                                          </p:stCondLst>
                                        </p:cTn>
                                        <p:tgtEl>
                                          <p:spTgt spid="9">
                                            <p:txEl>
                                              <p:pRg st="6" end="6"/>
                                            </p:txEl>
                                          </p:spTgt>
                                        </p:tgtEl>
                                        <p:attrNameLst>
                                          <p:attrName>style.visibility</p:attrName>
                                        </p:attrNameLst>
                                      </p:cBhvr>
                                      <p:to>
                                        <p:strVal val="visible"/>
                                      </p:to>
                                    </p:set>
                                    <p:animEffect transition="in" filter="fade">
                                      <p:cBhvr>
                                        <p:cTn id="32" dur="75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smtClean="0"/>
              <a:t>10 Requirements</a:t>
            </a:r>
            <a:endParaRPr lang="en-GB" noProof="0"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817722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feld 13"/>
          <p:cNvSpPr txBox="1"/>
          <p:nvPr/>
        </p:nvSpPr>
        <p:spPr>
          <a:xfrm>
            <a:off x="14400000" y="7121823"/>
            <a:ext cx="720000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r>
              <a:rPr lang="en-GB" dirty="0" smtClean="0"/>
              <a:t>University</a:t>
            </a:r>
            <a:endParaRPr lang="en-GB" dirty="0"/>
          </a:p>
        </p:txBody>
      </p:sp>
      <p:sp>
        <p:nvSpPr>
          <p:cNvPr id="27" name="Textfeld 26"/>
          <p:cNvSpPr txBox="1"/>
          <p:nvPr/>
        </p:nvSpPr>
        <p:spPr>
          <a:xfrm>
            <a:off x="14400000" y="10514678"/>
            <a:ext cx="7200000" cy="1440000"/>
          </a:xfrm>
          <a:prstGeom prst="rect">
            <a:avLst/>
          </a:prstGeom>
          <a:noFill/>
        </p:spPr>
        <p:txBody>
          <a:bodyPr wrap="square" rtlCol="0">
            <a:spAutoFit/>
          </a:bodyPr>
          <a:lstStyle/>
          <a:p>
            <a:r>
              <a:rPr lang="en-GB" sz="8800" dirty="0" smtClean="0">
                <a:solidFill>
                  <a:schemeClr val="bg1"/>
                </a:solidFill>
              </a:rPr>
              <a:t>Harvard, </a:t>
            </a:r>
            <a:r>
              <a:rPr lang="en-GB" sz="8800" dirty="0">
                <a:solidFill>
                  <a:schemeClr val="bg1"/>
                </a:solidFill>
              </a:rPr>
              <a:t>USA</a:t>
            </a:r>
          </a:p>
        </p:txBody>
      </p:sp>
      <p:sp>
        <p:nvSpPr>
          <p:cNvPr id="32" name="Textfeld 31"/>
          <p:cNvSpPr txBox="1"/>
          <p:nvPr/>
        </p:nvSpPr>
        <p:spPr>
          <a:xfrm>
            <a:off x="14400000" y="14834678"/>
            <a:ext cx="7200000" cy="1440000"/>
          </a:xfrm>
          <a:prstGeom prst="rect">
            <a:avLst/>
          </a:prstGeom>
          <a:noFill/>
        </p:spPr>
        <p:txBody>
          <a:bodyPr wrap="square" rtlCol="0">
            <a:spAutoFit/>
          </a:bodyPr>
          <a:lstStyle/>
          <a:p>
            <a:r>
              <a:rPr lang="en-GB" sz="8800" dirty="0" smtClean="0">
                <a:solidFill>
                  <a:schemeClr val="bg1"/>
                </a:solidFill>
              </a:rPr>
              <a:t>Oxford, UK</a:t>
            </a:r>
            <a:endParaRPr lang="en-GB" sz="8800" dirty="0">
              <a:solidFill>
                <a:schemeClr val="bg1"/>
              </a:solidFill>
            </a:endParaRPr>
          </a:p>
        </p:txBody>
      </p:sp>
      <p:sp>
        <p:nvSpPr>
          <p:cNvPr id="38" name="Textfeld 37"/>
          <p:cNvSpPr txBox="1"/>
          <p:nvPr/>
        </p:nvSpPr>
        <p:spPr>
          <a:xfrm>
            <a:off x="14400000" y="13394678"/>
            <a:ext cx="7200000" cy="1446550"/>
          </a:xfrm>
          <a:prstGeom prst="rect">
            <a:avLst/>
          </a:prstGeom>
          <a:noFill/>
        </p:spPr>
        <p:txBody>
          <a:bodyPr wrap="square" rtlCol="0">
            <a:spAutoFit/>
          </a:bodyPr>
          <a:lstStyle/>
          <a:p>
            <a:r>
              <a:rPr lang="en-GB" sz="8800" dirty="0" smtClean="0">
                <a:solidFill>
                  <a:schemeClr val="bg1"/>
                </a:solidFill>
              </a:rPr>
              <a:t>Cambridge, UK</a:t>
            </a:r>
            <a:endParaRPr lang="en-GB" sz="8800" dirty="0">
              <a:solidFill>
                <a:schemeClr val="bg1"/>
              </a:solidFill>
            </a:endParaRPr>
          </a:p>
        </p:txBody>
      </p:sp>
      <p:sp>
        <p:nvSpPr>
          <p:cNvPr id="43" name="Textfeld 42"/>
          <p:cNvSpPr txBox="1"/>
          <p:nvPr/>
        </p:nvSpPr>
        <p:spPr>
          <a:xfrm>
            <a:off x="14400000" y="11954678"/>
            <a:ext cx="7200000" cy="1446550"/>
          </a:xfrm>
          <a:prstGeom prst="rect">
            <a:avLst/>
          </a:prstGeom>
          <a:noFill/>
        </p:spPr>
        <p:txBody>
          <a:bodyPr wrap="square" rtlCol="0">
            <a:spAutoFit/>
          </a:bodyPr>
          <a:lstStyle/>
          <a:p>
            <a:r>
              <a:rPr lang="en-GB" sz="8800" dirty="0" smtClean="0">
                <a:solidFill>
                  <a:schemeClr val="bg1"/>
                </a:solidFill>
              </a:rPr>
              <a:t>Princeton, </a:t>
            </a:r>
            <a:r>
              <a:rPr lang="en-GB" sz="8800" dirty="0">
                <a:solidFill>
                  <a:schemeClr val="bg1"/>
                </a:solidFill>
              </a:rPr>
              <a:t>USA</a:t>
            </a:r>
          </a:p>
        </p:txBody>
      </p:sp>
      <p:sp>
        <p:nvSpPr>
          <p:cNvPr id="53" name="Textfeld 52"/>
          <p:cNvSpPr txBox="1"/>
          <p:nvPr/>
        </p:nvSpPr>
        <p:spPr>
          <a:xfrm>
            <a:off x="14400000" y="9192890"/>
            <a:ext cx="7200000" cy="1440000"/>
          </a:xfrm>
          <a:prstGeom prst="rect">
            <a:avLst/>
          </a:prstGeom>
          <a:noFill/>
        </p:spPr>
        <p:txBody>
          <a:bodyPr wrap="square" rtlCol="0">
            <a:spAutoFit/>
          </a:bodyPr>
          <a:lstStyle/>
          <a:p>
            <a:r>
              <a:rPr lang="en-GB" sz="8800" dirty="0" smtClean="0">
                <a:solidFill>
                  <a:schemeClr val="bg1"/>
                </a:solidFill>
              </a:rPr>
              <a:t>MIT, USA</a:t>
            </a:r>
            <a:endParaRPr lang="en-GB" sz="8800" dirty="0">
              <a:solidFill>
                <a:schemeClr val="bg1"/>
              </a:solidFill>
            </a:endParaRPr>
          </a:p>
        </p:txBody>
      </p:sp>
      <p:sp>
        <p:nvSpPr>
          <p:cNvPr id="2" name="Footer Placeholder 1"/>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7069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ußzeilenplatzhalter 1"/>
          <p:cNvSpPr>
            <a:spLocks noGrp="1"/>
          </p:cNvSpPr>
          <p:nvPr>
            <p:ph type="ftr" sz="quarter" idx="11"/>
          </p:nvPr>
        </p:nvSpPr>
        <p:spPr/>
        <p:txBody>
          <a:bodyPr/>
          <a:lstStyle/>
          <a:p>
            <a:pPr lvl="0"/>
            <a:endParaRPr lang="en-GB" dirty="0"/>
          </a:p>
        </p:txBody>
      </p:sp>
      <p:sp>
        <p:nvSpPr>
          <p:cNvPr id="10" name="Foliennummernplatzhalter 2"/>
          <p:cNvSpPr>
            <a:spLocks noGrp="1"/>
          </p:cNvSpPr>
          <p:nvPr>
            <p:ph type="sldNum" sz="quarter" idx="12"/>
          </p:nvPr>
        </p:nvSpPr>
        <p:spPr/>
        <p:txBody>
          <a:bodyPr/>
          <a:lstStyle/>
          <a:p>
            <a:pPr lvl="0"/>
            <a:fld id="{2E878C50-2E86-447E-87A4-B859A418CDC1}" type="slidenum">
              <a:rPr lang="en-GB" smtClean="0"/>
              <a:t>67</a:t>
            </a:fld>
            <a:endParaRPr lang="en-GB" dirty="0"/>
          </a:p>
        </p:txBody>
      </p:sp>
      <p:sp>
        <p:nvSpPr>
          <p:cNvPr id="14" name="Textfeld 13"/>
          <p:cNvSpPr txBox="1"/>
          <p:nvPr/>
        </p:nvSpPr>
        <p:spPr>
          <a:xfrm>
            <a:off x="14400000" y="7121823"/>
            <a:ext cx="720000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r>
              <a:rPr lang="en-GB" dirty="0" smtClean="0"/>
              <a:t>University</a:t>
            </a:r>
            <a:endParaRPr lang="en-GB" dirty="0"/>
          </a:p>
        </p:txBody>
      </p:sp>
      <p:sp>
        <p:nvSpPr>
          <p:cNvPr id="27" name="Textfeld 26"/>
          <p:cNvSpPr txBox="1"/>
          <p:nvPr/>
        </p:nvSpPr>
        <p:spPr>
          <a:xfrm>
            <a:off x="14400000" y="10514678"/>
            <a:ext cx="7200000" cy="1440000"/>
          </a:xfrm>
          <a:prstGeom prst="rect">
            <a:avLst/>
          </a:prstGeom>
          <a:noFill/>
        </p:spPr>
        <p:txBody>
          <a:bodyPr wrap="square" rtlCol="0">
            <a:spAutoFit/>
          </a:bodyPr>
          <a:lstStyle/>
          <a:p>
            <a:r>
              <a:rPr lang="en-GB" sz="8800" dirty="0" smtClean="0">
                <a:solidFill>
                  <a:schemeClr val="bg1"/>
                </a:solidFill>
              </a:rPr>
              <a:t>Harvard, </a:t>
            </a:r>
            <a:r>
              <a:rPr lang="en-GB" sz="8800" dirty="0">
                <a:solidFill>
                  <a:schemeClr val="bg1"/>
                </a:solidFill>
              </a:rPr>
              <a:t>USA</a:t>
            </a:r>
          </a:p>
        </p:txBody>
      </p:sp>
      <p:sp>
        <p:nvSpPr>
          <p:cNvPr id="32" name="Textfeld 31"/>
          <p:cNvSpPr txBox="1"/>
          <p:nvPr/>
        </p:nvSpPr>
        <p:spPr>
          <a:xfrm>
            <a:off x="14400000" y="14834678"/>
            <a:ext cx="7200000" cy="1440000"/>
          </a:xfrm>
          <a:prstGeom prst="rect">
            <a:avLst/>
          </a:prstGeom>
          <a:noFill/>
        </p:spPr>
        <p:txBody>
          <a:bodyPr wrap="square" rtlCol="0">
            <a:spAutoFit/>
          </a:bodyPr>
          <a:lstStyle/>
          <a:p>
            <a:r>
              <a:rPr lang="en-GB" sz="8800" dirty="0" smtClean="0">
                <a:solidFill>
                  <a:schemeClr val="bg1"/>
                </a:solidFill>
              </a:rPr>
              <a:t>Oxford, UK</a:t>
            </a:r>
            <a:endParaRPr lang="en-GB" sz="8800" dirty="0">
              <a:solidFill>
                <a:schemeClr val="bg1"/>
              </a:solidFill>
            </a:endParaRPr>
          </a:p>
        </p:txBody>
      </p:sp>
      <p:sp>
        <p:nvSpPr>
          <p:cNvPr id="38" name="Textfeld 37"/>
          <p:cNvSpPr txBox="1"/>
          <p:nvPr/>
        </p:nvSpPr>
        <p:spPr>
          <a:xfrm>
            <a:off x="14400000" y="13394678"/>
            <a:ext cx="7200000" cy="1446550"/>
          </a:xfrm>
          <a:prstGeom prst="rect">
            <a:avLst/>
          </a:prstGeom>
          <a:noFill/>
        </p:spPr>
        <p:txBody>
          <a:bodyPr wrap="square" rtlCol="0">
            <a:spAutoFit/>
          </a:bodyPr>
          <a:lstStyle/>
          <a:p>
            <a:r>
              <a:rPr lang="en-GB" sz="8800" dirty="0" smtClean="0">
                <a:solidFill>
                  <a:schemeClr val="bg1"/>
                </a:solidFill>
              </a:rPr>
              <a:t>Cambridge, UK</a:t>
            </a:r>
            <a:endParaRPr lang="en-GB" sz="8800" dirty="0">
              <a:solidFill>
                <a:schemeClr val="bg1"/>
              </a:solidFill>
            </a:endParaRPr>
          </a:p>
        </p:txBody>
      </p:sp>
      <p:sp>
        <p:nvSpPr>
          <p:cNvPr id="43" name="Textfeld 42"/>
          <p:cNvSpPr txBox="1"/>
          <p:nvPr/>
        </p:nvSpPr>
        <p:spPr>
          <a:xfrm>
            <a:off x="14400000" y="11954678"/>
            <a:ext cx="7200000" cy="1446550"/>
          </a:xfrm>
          <a:prstGeom prst="rect">
            <a:avLst/>
          </a:prstGeom>
          <a:noFill/>
        </p:spPr>
        <p:txBody>
          <a:bodyPr wrap="square" rtlCol="0">
            <a:spAutoFit/>
          </a:bodyPr>
          <a:lstStyle/>
          <a:p>
            <a:r>
              <a:rPr lang="en-GB" sz="8800" dirty="0" smtClean="0">
                <a:solidFill>
                  <a:schemeClr val="bg1"/>
                </a:solidFill>
              </a:rPr>
              <a:t>Princeton, </a:t>
            </a:r>
            <a:r>
              <a:rPr lang="en-GB" sz="8800" dirty="0">
                <a:solidFill>
                  <a:schemeClr val="bg1"/>
                </a:solidFill>
              </a:rPr>
              <a:t>USA</a:t>
            </a:r>
          </a:p>
        </p:txBody>
      </p:sp>
      <p:sp>
        <p:nvSpPr>
          <p:cNvPr id="53" name="Textfeld 52"/>
          <p:cNvSpPr txBox="1"/>
          <p:nvPr/>
        </p:nvSpPr>
        <p:spPr>
          <a:xfrm>
            <a:off x="14400000" y="9192890"/>
            <a:ext cx="7200000" cy="1440000"/>
          </a:xfrm>
          <a:prstGeom prst="rect">
            <a:avLst/>
          </a:prstGeom>
          <a:noFill/>
        </p:spPr>
        <p:txBody>
          <a:bodyPr wrap="square" rtlCol="0">
            <a:spAutoFit/>
          </a:bodyPr>
          <a:lstStyle/>
          <a:p>
            <a:r>
              <a:rPr lang="en-GB" sz="8800" dirty="0" smtClean="0">
                <a:solidFill>
                  <a:schemeClr val="bg1"/>
                </a:solidFill>
              </a:rPr>
              <a:t>MIT, USA</a:t>
            </a:r>
            <a:endParaRPr lang="en-GB" sz="8800" dirty="0">
              <a:solidFill>
                <a:schemeClr val="bg1"/>
              </a:solidFill>
            </a:endParaRPr>
          </a:p>
        </p:txBody>
      </p:sp>
      <p:sp>
        <p:nvSpPr>
          <p:cNvPr id="13" name="Rechteck 12"/>
          <p:cNvSpPr/>
          <p:nvPr/>
        </p:nvSpPr>
        <p:spPr>
          <a:xfrm>
            <a:off x="-1" y="0"/>
            <a:ext cx="36580763" cy="20580350"/>
          </a:xfrm>
          <a:prstGeom prst="rect">
            <a:avLst/>
          </a:prstGeom>
          <a:solidFill>
            <a:srgbClr val="004C24">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el 2"/>
          <p:cNvSpPr>
            <a:spLocks noGrp="1"/>
          </p:cNvSpPr>
          <p:nvPr>
            <p:ph type="title"/>
          </p:nvPr>
        </p:nvSpPr>
        <p:spPr>
          <a:xfrm>
            <a:off x="1829039" y="824166"/>
            <a:ext cx="32922687" cy="3430059"/>
          </a:xfrm>
        </p:spPr>
        <p:txBody>
          <a:bodyPr/>
          <a:lstStyle/>
          <a:p>
            <a:r>
              <a:rPr lang="en-GB" noProof="0" dirty="0" smtClean="0"/>
              <a:t>10 Requirements</a:t>
            </a:r>
            <a:endParaRPr lang="en-GB" noProof="0" dirty="0"/>
          </a:p>
        </p:txBody>
      </p:sp>
      <p:sp>
        <p:nvSpPr>
          <p:cNvPr id="17" name="Inhaltsplatzhalter 3" hidden="1"/>
          <p:cNvSpPr>
            <a:spLocks noGrp="1"/>
          </p:cNvSpPr>
          <p:nvPr>
            <p:ph idx="1"/>
          </p:nvPr>
        </p:nvSpPr>
        <p:spPr>
          <a:xfrm>
            <a:off x="1829039" y="4802087"/>
            <a:ext cx="32922687" cy="13582078"/>
          </a:xfrm>
        </p:spPr>
        <p:txBody>
          <a:bodyPr>
            <a:noAutofit/>
          </a:bodyPr>
          <a:lstStyle/>
          <a:p>
            <a:pPr marL="1371600" indent="-1371600">
              <a:buFont typeface="+mj-lt"/>
              <a:buAutoNum type="arabicPeriod"/>
            </a:pPr>
            <a:r>
              <a:rPr lang="en-GB" sz="10500" dirty="0" smtClean="0"/>
              <a:t>Encode Rank</a:t>
            </a:r>
          </a:p>
        </p:txBody>
      </p:sp>
      <p:sp>
        <p:nvSpPr>
          <p:cNvPr id="20" name="Inhaltsplatzhalter 3"/>
          <p:cNvSpPr txBox="1">
            <a:spLocks/>
          </p:cNvSpPr>
          <p:nvPr/>
        </p:nvSpPr>
        <p:spPr>
          <a:xfrm>
            <a:off x="19334436" y="4908349"/>
            <a:ext cx="17361442" cy="13582078"/>
          </a:xfrm>
          <a:prstGeom prst="rect">
            <a:avLst/>
          </a:prstGeom>
        </p:spPr>
        <p:txBody>
          <a:bodyPr vert="horz" lIns="365812" tIns="182906" rIns="365812" bIns="182906" rtlCol="0">
            <a:normAutofit/>
          </a:bodyPr>
          <a:lstStyle>
            <a:lvl1pPr marL="0" indent="0" algn="l" defTabSz="3658118" rtl="0" eaLnBrk="1" latinLnBrk="0" hangingPunct="1">
              <a:spcBef>
                <a:spcPct val="20000"/>
              </a:spcBef>
              <a:buClr>
                <a:srgbClr val="00ACDC"/>
              </a:buClr>
              <a:buFont typeface="Arial" pitchFamily="34" charset="0"/>
              <a:buNone/>
              <a:defRPr sz="12800" kern="1200">
                <a:solidFill>
                  <a:schemeClr val="bg1"/>
                </a:solidFill>
                <a:latin typeface="+mn-lt"/>
                <a:ea typeface="+mn-ea"/>
                <a:cs typeface="+mn-cs"/>
              </a:defRPr>
            </a:lvl1pPr>
            <a:lvl2pPr marL="730355" indent="0" algn="l" defTabSz="1440204" rtl="0" eaLnBrk="1" latinLnBrk="0" hangingPunct="1">
              <a:spcBef>
                <a:spcPct val="20000"/>
              </a:spcBef>
              <a:buClr>
                <a:srgbClr val="00ACDC"/>
              </a:buClr>
              <a:buFont typeface="Arial" pitchFamily="34" charset="0"/>
              <a:buNone/>
              <a:defRPr sz="11200" kern="1200">
                <a:solidFill>
                  <a:schemeClr val="bg1"/>
                </a:solidFill>
                <a:latin typeface="+mn-lt"/>
                <a:ea typeface="+mn-ea"/>
                <a:cs typeface="+mn-cs"/>
              </a:defRPr>
            </a:lvl2pPr>
            <a:lvl3pPr marL="1435303" indent="0" algn="l" defTabSz="3658118" rtl="0" eaLnBrk="1" latinLnBrk="0" hangingPunct="1">
              <a:spcBef>
                <a:spcPct val="20000"/>
              </a:spcBef>
              <a:buClr>
                <a:srgbClr val="00ACDC"/>
              </a:buClr>
              <a:buFont typeface="Arial" pitchFamily="34" charset="0"/>
              <a:buNone/>
              <a:defRPr sz="9600" kern="1200">
                <a:solidFill>
                  <a:schemeClr val="bg1"/>
                </a:solidFill>
                <a:latin typeface="+mn-lt"/>
                <a:ea typeface="+mn-ea"/>
                <a:cs typeface="+mn-cs"/>
              </a:defRPr>
            </a:lvl3pPr>
            <a:lvl4pPr marL="2489552" indent="0" algn="l" defTabSz="3658118" rtl="0" eaLnBrk="1" latinLnBrk="0" hangingPunct="1">
              <a:spcBef>
                <a:spcPct val="20000"/>
              </a:spcBef>
              <a:buClr>
                <a:srgbClr val="00ACDC"/>
              </a:buClr>
              <a:buFont typeface="Arial" pitchFamily="34" charset="0"/>
              <a:buNone/>
              <a:defRPr sz="8000" kern="1200">
                <a:solidFill>
                  <a:schemeClr val="bg1"/>
                </a:solidFill>
                <a:latin typeface="+mn-lt"/>
                <a:ea typeface="+mn-ea"/>
                <a:cs typeface="+mn-cs"/>
              </a:defRPr>
            </a:lvl4pPr>
            <a:lvl5pPr marL="3594609" indent="0" algn="l" defTabSz="3658118" rtl="0" eaLnBrk="1" latinLnBrk="0" hangingPunct="1">
              <a:spcBef>
                <a:spcPct val="20000"/>
              </a:spcBef>
              <a:buClr>
                <a:srgbClr val="00ACDC"/>
              </a:buClr>
              <a:buFont typeface="Arial" pitchFamily="34" charset="0"/>
              <a:buNone/>
              <a:defRPr sz="8000" kern="1200">
                <a:solidFill>
                  <a:schemeClr val="bg1"/>
                </a:solidFill>
                <a:latin typeface="+mn-lt"/>
                <a:ea typeface="+mn-ea"/>
                <a:cs typeface="+mn-cs"/>
              </a:defRPr>
            </a:lvl5pPr>
            <a:lvl6pPr marL="1005982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888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794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7002"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9pPr>
          </a:lstStyle>
          <a:p>
            <a:pPr marL="1371600" indent="-1371600">
              <a:buFont typeface="+mj-lt"/>
              <a:buAutoNum type="arabicPeriod" startAt="6"/>
            </a:pPr>
            <a:endParaRPr lang="en-GB" sz="10500" dirty="0" smtClean="0">
              <a:solidFill>
                <a:srgbClr val="00B0F0"/>
              </a:solidFill>
              <a:latin typeface="Lato" panose="020F0502020204030203" pitchFamily="34" charset="0"/>
            </a:endParaRPr>
          </a:p>
        </p:txBody>
      </p:sp>
      <p:sp>
        <p:nvSpPr>
          <p:cNvPr id="26" name="Rechteck 25"/>
          <p:cNvSpPr/>
          <p:nvPr/>
        </p:nvSpPr>
        <p:spPr>
          <a:xfrm>
            <a:off x="38099" y="-22860"/>
            <a:ext cx="36580763" cy="20580350"/>
          </a:xfrm>
          <a:prstGeom prst="rect">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hteck 24"/>
          <p:cNvSpPr/>
          <p:nvPr/>
        </p:nvSpPr>
        <p:spPr>
          <a:xfrm>
            <a:off x="12747838" y="9089847"/>
            <a:ext cx="11085087" cy="2400657"/>
          </a:xfrm>
          <a:prstGeom prst="rect">
            <a:avLst/>
          </a:prstGeom>
          <a:noFill/>
        </p:spPr>
        <p:txBody>
          <a:bodyPr wrap="none" anchor="ctr">
            <a:spAutoFit/>
          </a:bodyPr>
          <a:lstStyle/>
          <a:p>
            <a:pPr algn="ctr"/>
            <a:r>
              <a:rPr lang="en-GB" sz="15000" dirty="0" smtClean="0">
                <a:solidFill>
                  <a:schemeClr val="bg1"/>
                </a:solidFill>
                <a:latin typeface="Lato" panose="020F0502020204030203" pitchFamily="34" charset="0"/>
              </a:rPr>
              <a:t>Encode </a:t>
            </a:r>
            <a:r>
              <a:rPr lang="en-GB" sz="15000" dirty="0">
                <a:solidFill>
                  <a:schemeClr val="bg1"/>
                </a:solidFill>
                <a:latin typeface="Lato" panose="020F0502020204030203" pitchFamily="34" charset="0"/>
              </a:rPr>
              <a:t>Rank</a:t>
            </a:r>
          </a:p>
        </p:txBody>
      </p:sp>
    </p:spTree>
    <p:extLst>
      <p:ext uri="{BB962C8B-B14F-4D97-AF65-F5344CB8AC3E}">
        <p14:creationId xmlns:p14="http://schemas.microsoft.com/office/powerpoint/2010/main" val="25228647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ußzeilenplatzhalter 1"/>
          <p:cNvSpPr>
            <a:spLocks noGrp="1"/>
          </p:cNvSpPr>
          <p:nvPr>
            <p:ph type="ftr" sz="quarter" idx="11"/>
          </p:nvPr>
        </p:nvSpPr>
        <p:spPr/>
        <p:txBody>
          <a:bodyPr/>
          <a:lstStyle/>
          <a:p>
            <a:pPr lvl="0"/>
            <a:endParaRPr lang="en-GB" dirty="0"/>
          </a:p>
        </p:txBody>
      </p:sp>
      <p:sp>
        <p:nvSpPr>
          <p:cNvPr id="10" name="Foliennummernplatzhalter 2"/>
          <p:cNvSpPr>
            <a:spLocks noGrp="1"/>
          </p:cNvSpPr>
          <p:nvPr>
            <p:ph type="sldNum" sz="quarter" idx="12"/>
          </p:nvPr>
        </p:nvSpPr>
        <p:spPr/>
        <p:txBody>
          <a:bodyPr/>
          <a:lstStyle/>
          <a:p>
            <a:pPr lvl="0"/>
            <a:fld id="{2E878C50-2E86-447E-87A4-B859A418CDC1}" type="slidenum">
              <a:rPr lang="en-GB" smtClean="0"/>
              <a:t>68</a:t>
            </a:fld>
            <a:endParaRPr lang="en-GB" dirty="0"/>
          </a:p>
        </p:txBody>
      </p:sp>
      <p:sp>
        <p:nvSpPr>
          <p:cNvPr id="14" name="Textfeld 13"/>
          <p:cNvSpPr txBox="1"/>
          <p:nvPr/>
        </p:nvSpPr>
        <p:spPr>
          <a:xfrm>
            <a:off x="14400000" y="7121823"/>
            <a:ext cx="720000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r>
              <a:rPr lang="en-GB" dirty="0" smtClean="0"/>
              <a:t>University</a:t>
            </a:r>
            <a:endParaRPr lang="en-GB" dirty="0"/>
          </a:p>
        </p:txBody>
      </p:sp>
      <p:sp>
        <p:nvSpPr>
          <p:cNvPr id="27" name="Textfeld 26"/>
          <p:cNvSpPr txBox="1"/>
          <p:nvPr/>
        </p:nvSpPr>
        <p:spPr>
          <a:xfrm>
            <a:off x="14400000" y="10514678"/>
            <a:ext cx="7200000" cy="1440000"/>
          </a:xfrm>
          <a:prstGeom prst="rect">
            <a:avLst/>
          </a:prstGeom>
          <a:noFill/>
        </p:spPr>
        <p:txBody>
          <a:bodyPr wrap="square" rtlCol="0">
            <a:spAutoFit/>
          </a:bodyPr>
          <a:lstStyle/>
          <a:p>
            <a:r>
              <a:rPr lang="en-GB" sz="8800" dirty="0" smtClean="0">
                <a:solidFill>
                  <a:schemeClr val="bg1"/>
                </a:solidFill>
              </a:rPr>
              <a:t>Harvard, </a:t>
            </a:r>
            <a:r>
              <a:rPr lang="en-GB" sz="8800" dirty="0">
                <a:solidFill>
                  <a:schemeClr val="bg1"/>
                </a:solidFill>
              </a:rPr>
              <a:t>USA</a:t>
            </a:r>
          </a:p>
        </p:txBody>
      </p:sp>
      <p:sp>
        <p:nvSpPr>
          <p:cNvPr id="32" name="Textfeld 31"/>
          <p:cNvSpPr txBox="1"/>
          <p:nvPr/>
        </p:nvSpPr>
        <p:spPr>
          <a:xfrm>
            <a:off x="14400000" y="14834678"/>
            <a:ext cx="7200000" cy="1440000"/>
          </a:xfrm>
          <a:prstGeom prst="rect">
            <a:avLst/>
          </a:prstGeom>
          <a:noFill/>
        </p:spPr>
        <p:txBody>
          <a:bodyPr wrap="square" rtlCol="0">
            <a:spAutoFit/>
          </a:bodyPr>
          <a:lstStyle/>
          <a:p>
            <a:r>
              <a:rPr lang="en-GB" sz="8800" dirty="0" smtClean="0">
                <a:solidFill>
                  <a:schemeClr val="bg1"/>
                </a:solidFill>
              </a:rPr>
              <a:t>Oxford, UK</a:t>
            </a:r>
            <a:endParaRPr lang="en-GB" sz="8800" dirty="0">
              <a:solidFill>
                <a:schemeClr val="bg1"/>
              </a:solidFill>
            </a:endParaRPr>
          </a:p>
        </p:txBody>
      </p:sp>
      <p:sp>
        <p:nvSpPr>
          <p:cNvPr id="38" name="Textfeld 37"/>
          <p:cNvSpPr txBox="1"/>
          <p:nvPr/>
        </p:nvSpPr>
        <p:spPr>
          <a:xfrm>
            <a:off x="14400000" y="13394678"/>
            <a:ext cx="7200000" cy="1446550"/>
          </a:xfrm>
          <a:prstGeom prst="rect">
            <a:avLst/>
          </a:prstGeom>
          <a:noFill/>
        </p:spPr>
        <p:txBody>
          <a:bodyPr wrap="square" rtlCol="0">
            <a:spAutoFit/>
          </a:bodyPr>
          <a:lstStyle/>
          <a:p>
            <a:r>
              <a:rPr lang="en-GB" sz="8800" dirty="0" smtClean="0">
                <a:solidFill>
                  <a:schemeClr val="bg1"/>
                </a:solidFill>
              </a:rPr>
              <a:t>Cambridge, UK</a:t>
            </a:r>
            <a:endParaRPr lang="en-GB" sz="8800" dirty="0">
              <a:solidFill>
                <a:schemeClr val="bg1"/>
              </a:solidFill>
            </a:endParaRPr>
          </a:p>
        </p:txBody>
      </p:sp>
      <p:sp>
        <p:nvSpPr>
          <p:cNvPr id="43" name="Textfeld 42"/>
          <p:cNvSpPr txBox="1"/>
          <p:nvPr/>
        </p:nvSpPr>
        <p:spPr>
          <a:xfrm>
            <a:off x="14400000" y="11954678"/>
            <a:ext cx="7200000" cy="1446550"/>
          </a:xfrm>
          <a:prstGeom prst="rect">
            <a:avLst/>
          </a:prstGeom>
          <a:noFill/>
        </p:spPr>
        <p:txBody>
          <a:bodyPr wrap="square" rtlCol="0">
            <a:spAutoFit/>
          </a:bodyPr>
          <a:lstStyle/>
          <a:p>
            <a:r>
              <a:rPr lang="en-GB" sz="8800" dirty="0" smtClean="0">
                <a:solidFill>
                  <a:schemeClr val="bg1"/>
                </a:solidFill>
              </a:rPr>
              <a:t>Princeton, </a:t>
            </a:r>
            <a:r>
              <a:rPr lang="en-GB" sz="8800" dirty="0">
                <a:solidFill>
                  <a:schemeClr val="bg1"/>
                </a:solidFill>
              </a:rPr>
              <a:t>USA</a:t>
            </a:r>
          </a:p>
        </p:txBody>
      </p:sp>
      <p:sp>
        <p:nvSpPr>
          <p:cNvPr id="53" name="Textfeld 52"/>
          <p:cNvSpPr txBox="1"/>
          <p:nvPr/>
        </p:nvSpPr>
        <p:spPr>
          <a:xfrm>
            <a:off x="14400000" y="9192890"/>
            <a:ext cx="7200000" cy="1440000"/>
          </a:xfrm>
          <a:prstGeom prst="rect">
            <a:avLst/>
          </a:prstGeom>
          <a:noFill/>
        </p:spPr>
        <p:txBody>
          <a:bodyPr wrap="square" rtlCol="0">
            <a:spAutoFit/>
          </a:bodyPr>
          <a:lstStyle/>
          <a:p>
            <a:r>
              <a:rPr lang="en-GB" sz="8800" dirty="0" smtClean="0">
                <a:solidFill>
                  <a:schemeClr val="bg1"/>
                </a:solidFill>
              </a:rPr>
              <a:t>MIT, USA</a:t>
            </a:r>
            <a:endParaRPr lang="en-GB" sz="8800" dirty="0">
              <a:solidFill>
                <a:schemeClr val="bg1"/>
              </a:solidFill>
            </a:endParaRPr>
          </a:p>
        </p:txBody>
      </p:sp>
      <p:sp>
        <p:nvSpPr>
          <p:cNvPr id="13" name="Rechteck 12"/>
          <p:cNvSpPr/>
          <p:nvPr/>
        </p:nvSpPr>
        <p:spPr>
          <a:xfrm>
            <a:off x="-1" y="0"/>
            <a:ext cx="36580763" cy="20580350"/>
          </a:xfrm>
          <a:prstGeom prst="rect">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el 2"/>
          <p:cNvSpPr>
            <a:spLocks noGrp="1"/>
          </p:cNvSpPr>
          <p:nvPr>
            <p:ph type="title"/>
          </p:nvPr>
        </p:nvSpPr>
        <p:spPr>
          <a:xfrm>
            <a:off x="1829039" y="824166"/>
            <a:ext cx="32922687" cy="3430059"/>
          </a:xfrm>
        </p:spPr>
        <p:txBody>
          <a:bodyPr/>
          <a:lstStyle/>
          <a:p>
            <a:r>
              <a:rPr lang="en-GB" noProof="0" dirty="0" smtClean="0"/>
              <a:t>10 Requirements</a:t>
            </a:r>
            <a:endParaRPr lang="en-GB" noProof="0" dirty="0"/>
          </a:p>
        </p:txBody>
      </p:sp>
      <p:sp>
        <p:nvSpPr>
          <p:cNvPr id="17" name="Inhaltsplatzhalter 3"/>
          <p:cNvSpPr>
            <a:spLocks noGrp="1"/>
          </p:cNvSpPr>
          <p:nvPr>
            <p:ph idx="1"/>
          </p:nvPr>
        </p:nvSpPr>
        <p:spPr>
          <a:xfrm>
            <a:off x="1829039" y="4802087"/>
            <a:ext cx="32922687" cy="13582078"/>
          </a:xfrm>
        </p:spPr>
        <p:txBody>
          <a:bodyPr>
            <a:noAutofit/>
          </a:bodyPr>
          <a:lstStyle/>
          <a:p>
            <a:pPr marL="1371600" indent="-1371600">
              <a:buFont typeface="+mj-lt"/>
              <a:buAutoNum type="arabicPeriod"/>
            </a:pPr>
            <a:r>
              <a:rPr lang="en-GB" sz="10500" dirty="0" smtClean="0"/>
              <a:t>Encode Rank</a:t>
            </a:r>
          </a:p>
        </p:txBody>
      </p:sp>
      <p:sp>
        <p:nvSpPr>
          <p:cNvPr id="20" name="Inhaltsplatzhalter 3"/>
          <p:cNvSpPr txBox="1">
            <a:spLocks/>
          </p:cNvSpPr>
          <p:nvPr/>
        </p:nvSpPr>
        <p:spPr>
          <a:xfrm>
            <a:off x="19334436" y="4908349"/>
            <a:ext cx="17361442" cy="13582078"/>
          </a:xfrm>
          <a:prstGeom prst="rect">
            <a:avLst/>
          </a:prstGeom>
        </p:spPr>
        <p:txBody>
          <a:bodyPr vert="horz" lIns="365812" tIns="182906" rIns="365812" bIns="182906" rtlCol="0">
            <a:normAutofit/>
          </a:bodyPr>
          <a:lstStyle>
            <a:lvl1pPr marL="0" indent="0" algn="l" defTabSz="3658118" rtl="0" eaLnBrk="1" latinLnBrk="0" hangingPunct="1">
              <a:spcBef>
                <a:spcPct val="20000"/>
              </a:spcBef>
              <a:buClr>
                <a:srgbClr val="00ACDC"/>
              </a:buClr>
              <a:buFont typeface="Arial" pitchFamily="34" charset="0"/>
              <a:buNone/>
              <a:defRPr sz="12800" kern="1200">
                <a:solidFill>
                  <a:schemeClr val="bg1"/>
                </a:solidFill>
                <a:latin typeface="+mn-lt"/>
                <a:ea typeface="+mn-ea"/>
                <a:cs typeface="+mn-cs"/>
              </a:defRPr>
            </a:lvl1pPr>
            <a:lvl2pPr marL="730355" indent="0" algn="l" defTabSz="1440204" rtl="0" eaLnBrk="1" latinLnBrk="0" hangingPunct="1">
              <a:spcBef>
                <a:spcPct val="20000"/>
              </a:spcBef>
              <a:buClr>
                <a:srgbClr val="00ACDC"/>
              </a:buClr>
              <a:buFont typeface="Arial" pitchFamily="34" charset="0"/>
              <a:buNone/>
              <a:defRPr sz="11200" kern="1200">
                <a:solidFill>
                  <a:schemeClr val="bg1"/>
                </a:solidFill>
                <a:latin typeface="+mn-lt"/>
                <a:ea typeface="+mn-ea"/>
                <a:cs typeface="+mn-cs"/>
              </a:defRPr>
            </a:lvl2pPr>
            <a:lvl3pPr marL="1435303" indent="0" algn="l" defTabSz="3658118" rtl="0" eaLnBrk="1" latinLnBrk="0" hangingPunct="1">
              <a:spcBef>
                <a:spcPct val="20000"/>
              </a:spcBef>
              <a:buClr>
                <a:srgbClr val="00ACDC"/>
              </a:buClr>
              <a:buFont typeface="Arial" pitchFamily="34" charset="0"/>
              <a:buNone/>
              <a:defRPr sz="9600" kern="1200">
                <a:solidFill>
                  <a:schemeClr val="bg1"/>
                </a:solidFill>
                <a:latin typeface="+mn-lt"/>
                <a:ea typeface="+mn-ea"/>
                <a:cs typeface="+mn-cs"/>
              </a:defRPr>
            </a:lvl3pPr>
            <a:lvl4pPr marL="2489552" indent="0" algn="l" defTabSz="3658118" rtl="0" eaLnBrk="1" latinLnBrk="0" hangingPunct="1">
              <a:spcBef>
                <a:spcPct val="20000"/>
              </a:spcBef>
              <a:buClr>
                <a:srgbClr val="00ACDC"/>
              </a:buClr>
              <a:buFont typeface="Arial" pitchFamily="34" charset="0"/>
              <a:buNone/>
              <a:defRPr sz="8000" kern="1200">
                <a:solidFill>
                  <a:schemeClr val="bg1"/>
                </a:solidFill>
                <a:latin typeface="+mn-lt"/>
                <a:ea typeface="+mn-ea"/>
                <a:cs typeface="+mn-cs"/>
              </a:defRPr>
            </a:lvl4pPr>
            <a:lvl5pPr marL="3594609" indent="0" algn="l" defTabSz="3658118" rtl="0" eaLnBrk="1" latinLnBrk="0" hangingPunct="1">
              <a:spcBef>
                <a:spcPct val="20000"/>
              </a:spcBef>
              <a:buClr>
                <a:srgbClr val="00ACDC"/>
              </a:buClr>
              <a:buFont typeface="Arial" pitchFamily="34" charset="0"/>
              <a:buNone/>
              <a:defRPr sz="8000" kern="1200">
                <a:solidFill>
                  <a:schemeClr val="bg1"/>
                </a:solidFill>
                <a:latin typeface="+mn-lt"/>
                <a:ea typeface="+mn-ea"/>
                <a:cs typeface="+mn-cs"/>
              </a:defRPr>
            </a:lvl5pPr>
            <a:lvl6pPr marL="1005982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888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794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7002"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9pPr>
          </a:lstStyle>
          <a:p>
            <a:pPr marL="1371600" indent="-1371600">
              <a:buFont typeface="+mj-lt"/>
              <a:buAutoNum type="arabicPeriod" startAt="6"/>
            </a:pPr>
            <a:endParaRPr lang="en-GB" sz="10500" dirty="0" smtClean="0">
              <a:solidFill>
                <a:srgbClr val="00B0F0"/>
              </a:solidFill>
              <a:latin typeface="Lato" panose="020F0502020204030203" pitchFamily="34" charset="0"/>
            </a:endParaRPr>
          </a:p>
        </p:txBody>
      </p:sp>
      <p:sp>
        <p:nvSpPr>
          <p:cNvPr id="26" name="Rechteck 25"/>
          <p:cNvSpPr/>
          <p:nvPr/>
        </p:nvSpPr>
        <p:spPr>
          <a:xfrm>
            <a:off x="0" y="0"/>
            <a:ext cx="36580763" cy="20580350"/>
          </a:xfrm>
          <a:prstGeom prst="rect">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hteck 24"/>
          <p:cNvSpPr/>
          <p:nvPr/>
        </p:nvSpPr>
        <p:spPr>
          <a:xfrm>
            <a:off x="12747838" y="9089847"/>
            <a:ext cx="11085087" cy="2400657"/>
          </a:xfrm>
          <a:prstGeom prst="rect">
            <a:avLst/>
          </a:prstGeom>
          <a:noFill/>
        </p:spPr>
        <p:txBody>
          <a:bodyPr wrap="none" anchor="ctr">
            <a:spAutoFit/>
          </a:bodyPr>
          <a:lstStyle/>
          <a:p>
            <a:pPr algn="ctr"/>
            <a:r>
              <a:rPr lang="en-GB" sz="15000" dirty="0" smtClean="0">
                <a:solidFill>
                  <a:schemeClr val="bg1"/>
                </a:solidFill>
                <a:latin typeface="Lato" panose="020F0502020204030203" pitchFamily="34" charset="0"/>
              </a:rPr>
              <a:t>Encode </a:t>
            </a:r>
            <a:r>
              <a:rPr lang="en-GB" sz="15000" dirty="0">
                <a:solidFill>
                  <a:schemeClr val="bg1"/>
                </a:solidFill>
                <a:latin typeface="Lato" panose="020F0502020204030203" pitchFamily="34" charset="0"/>
              </a:rPr>
              <a:t>Rank</a:t>
            </a:r>
          </a:p>
        </p:txBody>
      </p:sp>
    </p:spTree>
    <p:extLst>
      <p:ext uri="{BB962C8B-B14F-4D97-AF65-F5344CB8AC3E}">
        <p14:creationId xmlns:p14="http://schemas.microsoft.com/office/powerpoint/2010/main" val="780912234"/>
      </p:ext>
    </p:extLst>
  </p:cSld>
  <p:clrMapOvr>
    <a:masterClrMapping/>
  </p:clrMapOvr>
  <mc:AlternateContent xmlns:mc="http://schemas.openxmlformats.org/markup-compatibility/2006" xmlns:p14="http://schemas.microsoft.com/office/powerpoint/2010/main">
    <mc:Choice Requires="p14">
      <p:transition p14:dur="10" advTm="2000"/>
    </mc:Choice>
    <mc:Fallback xmlns="">
      <p:transition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500"/>
                                  </p:stCondLst>
                                  <p:childTnLst>
                                    <p:animScale>
                                      <p:cBhvr>
                                        <p:cTn id="6" dur="500" fill="hold"/>
                                        <p:tgtEl>
                                          <p:spTgt spid="25"/>
                                        </p:tgtEl>
                                      </p:cBhvr>
                                      <p:by x="70000" y="70000"/>
                                    </p:animScale>
                                  </p:childTnLst>
                                </p:cTn>
                              </p:par>
                              <p:par>
                                <p:cTn id="7" presetID="42" presetClass="path" presetSubtype="0" accel="50000" decel="50000" fill="hold" grpId="1" nodeType="withEffect">
                                  <p:stCondLst>
                                    <p:cond delay="500"/>
                                  </p:stCondLst>
                                  <p:childTnLst>
                                    <p:animMotion origin="layout" path="M -3.40278E-6 -4.32099E-6 L -0.29748 -0.22137 " pathEditMode="relative" rAng="0" ptsTypes="AA">
                                      <p:cBhvr>
                                        <p:cTn id="8" dur="500" fill="hold"/>
                                        <p:tgtEl>
                                          <p:spTgt spid="25"/>
                                        </p:tgtEl>
                                        <p:attrNameLst>
                                          <p:attrName>ppt_x</p:attrName>
                                          <p:attrName>ppt_y</p:attrName>
                                        </p:attrNameLst>
                                      </p:cBhvr>
                                      <p:rCtr x="-14874" y="-11073"/>
                                    </p:animMotion>
                                  </p:childTnLst>
                                </p:cTn>
                              </p:par>
                              <p:par>
                                <p:cTn id="9" presetID="10" presetClass="exit" presetSubtype="0" fill="hold" grpId="0" nodeType="withEffect">
                                  <p:stCondLst>
                                    <p:cond delay="500"/>
                                  </p:stCondLst>
                                  <p:childTnLst>
                                    <p:animEffect transition="out" filter="fade">
                                      <p:cBhvr>
                                        <p:cTn id="10" dur="500"/>
                                        <p:tgtEl>
                                          <p:spTgt spid="26"/>
                                        </p:tgtEl>
                                      </p:cBhvr>
                                    </p:animEffect>
                                    <p:set>
                                      <p:cBhvr>
                                        <p:cTn id="11" dur="1" fill="hold">
                                          <p:stCondLst>
                                            <p:cond delay="499"/>
                                          </p:stCondLst>
                                        </p:cTn>
                                        <p:tgtEl>
                                          <p:spTgt spid="26"/>
                                        </p:tgtEl>
                                        <p:attrNameLst>
                                          <p:attrName>style.visibility</p:attrName>
                                        </p:attrNameLst>
                                      </p:cBhvr>
                                      <p:to>
                                        <p:strVal val="hidden"/>
                                      </p:to>
                                    </p:se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childTnLst>
                                </p:cTn>
                              </p:par>
                              <p:par>
                                <p:cTn id="15" presetID="1" presetClass="exit" presetSubtype="0" fill="hold" grpId="2" nodeType="withEffect">
                                  <p:stCondLst>
                                    <p:cond delay="0"/>
                                  </p:stCondLst>
                                  <p:childTnLst>
                                    <p:set>
                                      <p:cBhvr>
                                        <p:cTn id="16"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26" grpId="0" animBg="1"/>
      <p:bldP spid="25" grpId="0"/>
      <p:bldP spid="25" grpId="1"/>
      <p:bldP spid="25" grpId="2"/>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p:cNvSpPr>
            <a:spLocks noGrp="1"/>
          </p:cNvSpPr>
          <p:nvPr>
            <p:ph type="title"/>
          </p:nvPr>
        </p:nvSpPr>
        <p:spPr/>
        <p:txBody>
          <a:bodyPr/>
          <a:lstStyle/>
          <a:p>
            <a:endParaRPr lang="en-GB" noProof="0" dirty="0"/>
          </a:p>
        </p:txBody>
      </p:sp>
      <p:sp>
        <p:nvSpPr>
          <p:cNvPr id="14" name="Textfeld 13"/>
          <p:cNvSpPr txBox="1"/>
          <p:nvPr/>
        </p:nvSpPr>
        <p:spPr>
          <a:xfrm>
            <a:off x="14400000" y="7121823"/>
            <a:ext cx="720000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r>
              <a:rPr lang="en-GB" dirty="0" smtClean="0"/>
              <a:t>University</a:t>
            </a:r>
            <a:endParaRPr lang="en-GB" dirty="0"/>
          </a:p>
        </p:txBody>
      </p:sp>
      <p:sp>
        <p:nvSpPr>
          <p:cNvPr id="27" name="Textfeld 26"/>
          <p:cNvSpPr txBox="1"/>
          <p:nvPr/>
        </p:nvSpPr>
        <p:spPr>
          <a:xfrm>
            <a:off x="14400000" y="10514678"/>
            <a:ext cx="7200000" cy="1440000"/>
          </a:xfrm>
          <a:prstGeom prst="rect">
            <a:avLst/>
          </a:prstGeom>
          <a:noFill/>
        </p:spPr>
        <p:txBody>
          <a:bodyPr wrap="square" rtlCol="0">
            <a:spAutoFit/>
          </a:bodyPr>
          <a:lstStyle/>
          <a:p>
            <a:r>
              <a:rPr lang="en-GB" sz="8800" dirty="0" smtClean="0">
                <a:solidFill>
                  <a:schemeClr val="bg1"/>
                </a:solidFill>
              </a:rPr>
              <a:t>Harvard, </a:t>
            </a:r>
            <a:r>
              <a:rPr lang="en-GB" sz="8800" dirty="0">
                <a:solidFill>
                  <a:schemeClr val="bg1"/>
                </a:solidFill>
              </a:rPr>
              <a:t>USA</a:t>
            </a:r>
          </a:p>
        </p:txBody>
      </p:sp>
      <p:sp>
        <p:nvSpPr>
          <p:cNvPr id="32" name="Textfeld 31"/>
          <p:cNvSpPr txBox="1"/>
          <p:nvPr/>
        </p:nvSpPr>
        <p:spPr>
          <a:xfrm>
            <a:off x="14400000" y="14834678"/>
            <a:ext cx="7200000" cy="1440000"/>
          </a:xfrm>
          <a:prstGeom prst="rect">
            <a:avLst/>
          </a:prstGeom>
          <a:noFill/>
        </p:spPr>
        <p:txBody>
          <a:bodyPr wrap="square" rtlCol="0">
            <a:spAutoFit/>
          </a:bodyPr>
          <a:lstStyle/>
          <a:p>
            <a:r>
              <a:rPr lang="en-GB" sz="8800" dirty="0" smtClean="0">
                <a:solidFill>
                  <a:schemeClr val="bg1"/>
                </a:solidFill>
              </a:rPr>
              <a:t>Oxford, UK</a:t>
            </a:r>
            <a:endParaRPr lang="en-GB" sz="8800" dirty="0">
              <a:solidFill>
                <a:schemeClr val="bg1"/>
              </a:solidFill>
            </a:endParaRPr>
          </a:p>
        </p:txBody>
      </p:sp>
      <p:sp>
        <p:nvSpPr>
          <p:cNvPr id="38" name="Textfeld 37"/>
          <p:cNvSpPr txBox="1"/>
          <p:nvPr/>
        </p:nvSpPr>
        <p:spPr>
          <a:xfrm>
            <a:off x="14400000" y="13394678"/>
            <a:ext cx="7200000" cy="1446550"/>
          </a:xfrm>
          <a:prstGeom prst="rect">
            <a:avLst/>
          </a:prstGeom>
          <a:noFill/>
        </p:spPr>
        <p:txBody>
          <a:bodyPr wrap="square" rtlCol="0">
            <a:spAutoFit/>
          </a:bodyPr>
          <a:lstStyle/>
          <a:p>
            <a:r>
              <a:rPr lang="en-GB" sz="8800" dirty="0" smtClean="0">
                <a:solidFill>
                  <a:schemeClr val="bg1"/>
                </a:solidFill>
              </a:rPr>
              <a:t>Cambridge, UK</a:t>
            </a:r>
            <a:endParaRPr lang="en-GB" sz="8800" dirty="0">
              <a:solidFill>
                <a:schemeClr val="bg1"/>
              </a:solidFill>
            </a:endParaRPr>
          </a:p>
        </p:txBody>
      </p:sp>
      <p:sp>
        <p:nvSpPr>
          <p:cNvPr id="43" name="Textfeld 42"/>
          <p:cNvSpPr txBox="1"/>
          <p:nvPr/>
        </p:nvSpPr>
        <p:spPr>
          <a:xfrm>
            <a:off x="14400000" y="11954678"/>
            <a:ext cx="7200000" cy="1446550"/>
          </a:xfrm>
          <a:prstGeom prst="rect">
            <a:avLst/>
          </a:prstGeom>
          <a:noFill/>
        </p:spPr>
        <p:txBody>
          <a:bodyPr wrap="square" rtlCol="0">
            <a:spAutoFit/>
          </a:bodyPr>
          <a:lstStyle/>
          <a:p>
            <a:r>
              <a:rPr lang="en-GB" sz="8800" dirty="0" smtClean="0">
                <a:solidFill>
                  <a:schemeClr val="bg1"/>
                </a:solidFill>
              </a:rPr>
              <a:t>Princeton</a:t>
            </a:r>
            <a:r>
              <a:rPr lang="en-GB" sz="8800" dirty="0">
                <a:solidFill>
                  <a:schemeClr val="bg1"/>
                </a:solidFill>
              </a:rPr>
              <a:t>, USA</a:t>
            </a:r>
          </a:p>
        </p:txBody>
      </p:sp>
      <p:sp>
        <p:nvSpPr>
          <p:cNvPr id="53" name="Textfeld 52"/>
          <p:cNvSpPr txBox="1"/>
          <p:nvPr/>
        </p:nvSpPr>
        <p:spPr>
          <a:xfrm>
            <a:off x="14400000" y="9192890"/>
            <a:ext cx="7200000" cy="1440000"/>
          </a:xfrm>
          <a:prstGeom prst="rect">
            <a:avLst/>
          </a:prstGeom>
          <a:noFill/>
        </p:spPr>
        <p:txBody>
          <a:bodyPr wrap="square" rtlCol="0">
            <a:spAutoFit/>
          </a:bodyPr>
          <a:lstStyle/>
          <a:p>
            <a:r>
              <a:rPr lang="en-GB" sz="8800" dirty="0" smtClean="0">
                <a:solidFill>
                  <a:schemeClr val="bg1"/>
                </a:solidFill>
              </a:rPr>
              <a:t>MIT, </a:t>
            </a:r>
            <a:r>
              <a:rPr lang="en-GB" sz="8800" dirty="0">
                <a:solidFill>
                  <a:schemeClr val="bg1"/>
                </a:solidFill>
              </a:rPr>
              <a:t>USA</a:t>
            </a:r>
          </a:p>
        </p:txBody>
      </p:sp>
      <p:grpSp>
        <p:nvGrpSpPr>
          <p:cNvPr id="2" name="Gruppieren 1"/>
          <p:cNvGrpSpPr/>
          <p:nvPr/>
        </p:nvGrpSpPr>
        <p:grpSpPr>
          <a:xfrm>
            <a:off x="11161949" y="7121823"/>
            <a:ext cx="3240000" cy="9152855"/>
            <a:chOff x="11125288" y="7121823"/>
            <a:chExt cx="3240000" cy="9152855"/>
          </a:xfrm>
        </p:grpSpPr>
        <p:sp>
          <p:nvSpPr>
            <p:cNvPr id="12" name="Textfeld 11"/>
            <p:cNvSpPr txBox="1"/>
            <p:nvPr/>
          </p:nvSpPr>
          <p:spPr>
            <a:xfrm>
              <a:off x="11125288" y="7121823"/>
              <a:ext cx="324000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r>
                <a:rPr lang="en-US" dirty="0" smtClean="0"/>
                <a:t>Rank</a:t>
              </a:r>
              <a:endParaRPr lang="en-US" dirty="0"/>
            </a:p>
          </p:txBody>
        </p:sp>
        <p:sp>
          <p:nvSpPr>
            <p:cNvPr id="13" name="Textfeld 12"/>
            <p:cNvSpPr txBox="1"/>
            <p:nvPr/>
          </p:nvSpPr>
          <p:spPr>
            <a:xfrm>
              <a:off x="11125288" y="10514678"/>
              <a:ext cx="3240000" cy="1440000"/>
            </a:xfrm>
            <a:prstGeom prst="rect">
              <a:avLst/>
            </a:prstGeom>
            <a:noFill/>
          </p:spPr>
          <p:txBody>
            <a:bodyPr wrap="square" rtlCol="0">
              <a:spAutoFit/>
            </a:bodyPr>
            <a:lstStyle/>
            <a:p>
              <a:pPr algn="ctr"/>
              <a:r>
                <a:rPr lang="en-US" sz="8800" dirty="0" smtClean="0">
                  <a:solidFill>
                    <a:schemeClr val="bg1"/>
                  </a:solidFill>
                </a:rPr>
                <a:t>2.</a:t>
              </a:r>
              <a:endParaRPr lang="en-US" sz="8800" dirty="0">
                <a:solidFill>
                  <a:schemeClr val="bg1"/>
                </a:solidFill>
              </a:endParaRPr>
            </a:p>
          </p:txBody>
        </p:sp>
        <p:sp>
          <p:nvSpPr>
            <p:cNvPr id="15" name="Textfeld 14"/>
            <p:cNvSpPr txBox="1"/>
            <p:nvPr/>
          </p:nvSpPr>
          <p:spPr>
            <a:xfrm>
              <a:off x="11125288" y="14834678"/>
              <a:ext cx="3240000" cy="1440000"/>
            </a:xfrm>
            <a:prstGeom prst="rect">
              <a:avLst/>
            </a:prstGeom>
            <a:noFill/>
          </p:spPr>
          <p:txBody>
            <a:bodyPr wrap="square" rtlCol="0">
              <a:spAutoFit/>
            </a:bodyPr>
            <a:lstStyle/>
            <a:p>
              <a:pPr algn="ctr"/>
              <a:r>
                <a:rPr lang="en-US" sz="8800" dirty="0" smtClean="0">
                  <a:solidFill>
                    <a:schemeClr val="bg1"/>
                  </a:solidFill>
                </a:rPr>
                <a:t>5.</a:t>
              </a:r>
              <a:endParaRPr lang="en-US" sz="8800" dirty="0">
                <a:solidFill>
                  <a:schemeClr val="bg1"/>
                </a:solidFill>
              </a:endParaRPr>
            </a:p>
          </p:txBody>
        </p:sp>
        <p:sp>
          <p:nvSpPr>
            <p:cNvPr id="16" name="Textfeld 15"/>
            <p:cNvSpPr txBox="1"/>
            <p:nvPr/>
          </p:nvSpPr>
          <p:spPr>
            <a:xfrm>
              <a:off x="11125288" y="13394678"/>
              <a:ext cx="3240000" cy="1440000"/>
            </a:xfrm>
            <a:prstGeom prst="rect">
              <a:avLst/>
            </a:prstGeom>
            <a:noFill/>
          </p:spPr>
          <p:txBody>
            <a:bodyPr wrap="square" rtlCol="0">
              <a:spAutoFit/>
            </a:bodyPr>
            <a:lstStyle/>
            <a:p>
              <a:pPr algn="ctr"/>
              <a:r>
                <a:rPr lang="en-US" sz="8800" dirty="0" smtClean="0">
                  <a:solidFill>
                    <a:schemeClr val="bg1"/>
                  </a:solidFill>
                </a:rPr>
                <a:t>4.</a:t>
              </a:r>
              <a:endParaRPr lang="en-US" sz="8800" dirty="0">
                <a:solidFill>
                  <a:schemeClr val="bg1"/>
                </a:solidFill>
              </a:endParaRPr>
            </a:p>
          </p:txBody>
        </p:sp>
        <p:sp>
          <p:nvSpPr>
            <p:cNvPr id="17" name="Textfeld 16"/>
            <p:cNvSpPr txBox="1"/>
            <p:nvPr/>
          </p:nvSpPr>
          <p:spPr>
            <a:xfrm>
              <a:off x="11125288" y="11954678"/>
              <a:ext cx="3240000" cy="1440000"/>
            </a:xfrm>
            <a:prstGeom prst="rect">
              <a:avLst/>
            </a:prstGeom>
            <a:noFill/>
          </p:spPr>
          <p:txBody>
            <a:bodyPr wrap="square" rtlCol="0">
              <a:spAutoFit/>
            </a:bodyPr>
            <a:lstStyle/>
            <a:p>
              <a:pPr algn="ctr"/>
              <a:r>
                <a:rPr lang="en-US" sz="8800" dirty="0" smtClean="0">
                  <a:solidFill>
                    <a:schemeClr val="bg1"/>
                  </a:solidFill>
                </a:rPr>
                <a:t>3.</a:t>
              </a:r>
              <a:endParaRPr lang="en-US" sz="8800" dirty="0">
                <a:solidFill>
                  <a:schemeClr val="bg1"/>
                </a:solidFill>
              </a:endParaRPr>
            </a:p>
          </p:txBody>
        </p:sp>
        <p:sp>
          <p:nvSpPr>
            <p:cNvPr id="18" name="Textfeld 17"/>
            <p:cNvSpPr txBox="1"/>
            <p:nvPr/>
          </p:nvSpPr>
          <p:spPr>
            <a:xfrm>
              <a:off x="11125288" y="9192890"/>
              <a:ext cx="3240000" cy="1440000"/>
            </a:xfrm>
            <a:prstGeom prst="rect">
              <a:avLst/>
            </a:prstGeom>
            <a:noFill/>
          </p:spPr>
          <p:txBody>
            <a:bodyPr wrap="square" rtlCol="0">
              <a:spAutoFit/>
            </a:bodyPr>
            <a:lstStyle/>
            <a:p>
              <a:pPr algn="ctr"/>
              <a:r>
                <a:rPr lang="en-US" sz="8800" dirty="0" smtClean="0">
                  <a:solidFill>
                    <a:schemeClr val="bg1"/>
                  </a:solidFill>
                </a:rPr>
                <a:t>1.</a:t>
              </a:r>
              <a:endParaRPr lang="en-US" sz="8800" dirty="0">
                <a:solidFill>
                  <a:schemeClr val="bg1"/>
                </a:solidFill>
              </a:endParaRPr>
            </a:p>
          </p:txBody>
        </p:sp>
      </p:grpSp>
      <p:sp>
        <p:nvSpPr>
          <p:cNvPr id="3" name="Footer Placeholder 2"/>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565765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25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Context Preserving Visual </a:t>
            </a:r>
            <a:r>
              <a:rPr lang="en-US" dirty="0" smtClean="0"/>
              <a:t>Links</a:t>
            </a:r>
            <a:endParaRPr lang="en-US" dirty="0"/>
          </a:p>
        </p:txBody>
      </p:sp>
      <p:sp>
        <p:nvSpPr>
          <p:cNvPr id="5" name="TextBox 4"/>
          <p:cNvSpPr txBox="1"/>
          <p:nvPr/>
        </p:nvSpPr>
        <p:spPr>
          <a:xfrm>
            <a:off x="304801" y="17527840"/>
            <a:ext cx="9528825" cy="1938992"/>
          </a:xfrm>
          <a:prstGeom prst="rect">
            <a:avLst/>
          </a:prstGeom>
          <a:noFill/>
        </p:spPr>
        <p:txBody>
          <a:bodyPr wrap="square" rtlCol="0">
            <a:spAutoFit/>
          </a:bodyPr>
          <a:lstStyle/>
          <a:p>
            <a:r>
              <a:rPr lang="en-US" sz="6000" dirty="0" smtClean="0"/>
              <a:t>[Steinberger InfoVis’11]</a:t>
            </a:r>
          </a:p>
          <a:p>
            <a:r>
              <a:rPr lang="en-US" sz="6000" dirty="0" smtClean="0">
                <a:solidFill>
                  <a:schemeClr val="accent1"/>
                </a:solidFill>
              </a:rPr>
              <a:t>Best Paper Award</a:t>
            </a:r>
            <a:endParaRPr lang="en-US" sz="6000" dirty="0">
              <a:solidFill>
                <a:schemeClr val="accent1"/>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3626" y="6131585"/>
            <a:ext cx="26093756" cy="13778803"/>
          </a:xfrm>
          <a:prstGeom prst="rect">
            <a:avLst/>
          </a:prstGeom>
        </p:spPr>
      </p:pic>
    </p:spTree>
    <p:extLst>
      <p:ext uri="{BB962C8B-B14F-4D97-AF65-F5344CB8AC3E}">
        <p14:creationId xmlns:p14="http://schemas.microsoft.com/office/powerpoint/2010/main" val="175069584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p:cNvSpPr>
            <a:spLocks noGrp="1"/>
          </p:cNvSpPr>
          <p:nvPr>
            <p:ph type="title"/>
          </p:nvPr>
        </p:nvSpPr>
        <p:spPr/>
        <p:txBody>
          <a:bodyPr/>
          <a:lstStyle/>
          <a:p>
            <a:endParaRPr lang="en-GB" noProof="0" dirty="0"/>
          </a:p>
        </p:txBody>
      </p:sp>
      <p:sp>
        <p:nvSpPr>
          <p:cNvPr id="9" name="Fußzeilenplatzhalter 1"/>
          <p:cNvSpPr>
            <a:spLocks noGrp="1"/>
          </p:cNvSpPr>
          <p:nvPr>
            <p:ph type="ftr" sz="quarter" idx="11"/>
          </p:nvPr>
        </p:nvSpPr>
        <p:spPr/>
        <p:txBody>
          <a:bodyPr/>
          <a:lstStyle/>
          <a:p>
            <a:pPr lvl="0"/>
            <a:endParaRPr lang="en-GB" dirty="0"/>
          </a:p>
        </p:txBody>
      </p:sp>
      <p:sp>
        <p:nvSpPr>
          <p:cNvPr id="10" name="Foliennummernplatzhalter 2"/>
          <p:cNvSpPr>
            <a:spLocks noGrp="1"/>
          </p:cNvSpPr>
          <p:nvPr>
            <p:ph type="sldNum" sz="quarter" idx="12"/>
          </p:nvPr>
        </p:nvSpPr>
        <p:spPr/>
        <p:txBody>
          <a:bodyPr/>
          <a:lstStyle/>
          <a:p>
            <a:pPr lvl="0"/>
            <a:fld id="{2E878C50-2E86-447E-87A4-B859A418CDC1}" type="slidenum">
              <a:rPr lang="en-GB" smtClean="0"/>
              <a:t>70</a:t>
            </a:fld>
            <a:endParaRPr lang="en-GB" dirty="0"/>
          </a:p>
        </p:txBody>
      </p:sp>
      <p:sp>
        <p:nvSpPr>
          <p:cNvPr id="14" name="Textfeld 13"/>
          <p:cNvSpPr txBox="1"/>
          <p:nvPr/>
        </p:nvSpPr>
        <p:spPr>
          <a:xfrm>
            <a:off x="14400000" y="7121823"/>
            <a:ext cx="720000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r>
              <a:rPr lang="en-GB" dirty="0" smtClean="0"/>
              <a:t>University</a:t>
            </a:r>
            <a:endParaRPr lang="en-GB" dirty="0"/>
          </a:p>
        </p:txBody>
      </p:sp>
      <p:sp>
        <p:nvSpPr>
          <p:cNvPr id="27" name="Textfeld 26"/>
          <p:cNvSpPr txBox="1"/>
          <p:nvPr/>
        </p:nvSpPr>
        <p:spPr>
          <a:xfrm>
            <a:off x="14400000" y="10514678"/>
            <a:ext cx="7200000" cy="1440000"/>
          </a:xfrm>
          <a:prstGeom prst="rect">
            <a:avLst/>
          </a:prstGeom>
          <a:noFill/>
        </p:spPr>
        <p:txBody>
          <a:bodyPr wrap="square" rtlCol="0">
            <a:spAutoFit/>
          </a:bodyPr>
          <a:lstStyle/>
          <a:p>
            <a:r>
              <a:rPr lang="en-GB" sz="8800" dirty="0" smtClean="0">
                <a:solidFill>
                  <a:schemeClr val="bg1"/>
                </a:solidFill>
              </a:rPr>
              <a:t>Harvard, </a:t>
            </a:r>
            <a:r>
              <a:rPr lang="en-GB" sz="8800" dirty="0">
                <a:solidFill>
                  <a:schemeClr val="bg1"/>
                </a:solidFill>
              </a:rPr>
              <a:t>USA</a:t>
            </a:r>
          </a:p>
        </p:txBody>
      </p:sp>
      <p:sp>
        <p:nvSpPr>
          <p:cNvPr id="32" name="Textfeld 31"/>
          <p:cNvSpPr txBox="1"/>
          <p:nvPr/>
        </p:nvSpPr>
        <p:spPr>
          <a:xfrm>
            <a:off x="14400000" y="14834678"/>
            <a:ext cx="7200000" cy="1440000"/>
          </a:xfrm>
          <a:prstGeom prst="rect">
            <a:avLst/>
          </a:prstGeom>
          <a:noFill/>
        </p:spPr>
        <p:txBody>
          <a:bodyPr wrap="square" rtlCol="0">
            <a:spAutoFit/>
          </a:bodyPr>
          <a:lstStyle/>
          <a:p>
            <a:r>
              <a:rPr lang="en-GB" sz="8800" dirty="0" smtClean="0">
                <a:solidFill>
                  <a:schemeClr val="bg1"/>
                </a:solidFill>
              </a:rPr>
              <a:t>Oxford, UK</a:t>
            </a:r>
            <a:endParaRPr lang="en-GB" sz="8800" dirty="0">
              <a:solidFill>
                <a:schemeClr val="bg1"/>
              </a:solidFill>
            </a:endParaRPr>
          </a:p>
        </p:txBody>
      </p:sp>
      <p:sp>
        <p:nvSpPr>
          <p:cNvPr id="38" name="Textfeld 37"/>
          <p:cNvSpPr txBox="1"/>
          <p:nvPr/>
        </p:nvSpPr>
        <p:spPr>
          <a:xfrm>
            <a:off x="14400000" y="13394678"/>
            <a:ext cx="7200000" cy="1446550"/>
          </a:xfrm>
          <a:prstGeom prst="rect">
            <a:avLst/>
          </a:prstGeom>
          <a:noFill/>
        </p:spPr>
        <p:txBody>
          <a:bodyPr wrap="square" rtlCol="0">
            <a:spAutoFit/>
          </a:bodyPr>
          <a:lstStyle/>
          <a:p>
            <a:r>
              <a:rPr lang="en-GB" sz="8800" dirty="0" smtClean="0">
                <a:solidFill>
                  <a:schemeClr val="bg1"/>
                </a:solidFill>
              </a:rPr>
              <a:t>Cambridge, UK</a:t>
            </a:r>
            <a:endParaRPr lang="en-GB" sz="8800" dirty="0">
              <a:solidFill>
                <a:schemeClr val="bg1"/>
              </a:solidFill>
            </a:endParaRPr>
          </a:p>
        </p:txBody>
      </p:sp>
      <p:sp>
        <p:nvSpPr>
          <p:cNvPr id="43" name="Textfeld 42"/>
          <p:cNvSpPr txBox="1"/>
          <p:nvPr/>
        </p:nvSpPr>
        <p:spPr>
          <a:xfrm>
            <a:off x="14400000" y="11954678"/>
            <a:ext cx="7200000" cy="1446550"/>
          </a:xfrm>
          <a:prstGeom prst="rect">
            <a:avLst/>
          </a:prstGeom>
          <a:noFill/>
        </p:spPr>
        <p:txBody>
          <a:bodyPr wrap="square" rtlCol="0">
            <a:spAutoFit/>
          </a:bodyPr>
          <a:lstStyle/>
          <a:p>
            <a:r>
              <a:rPr lang="en-GB" sz="8800" dirty="0" smtClean="0">
                <a:solidFill>
                  <a:schemeClr val="bg1"/>
                </a:solidFill>
              </a:rPr>
              <a:t>Princeton</a:t>
            </a:r>
            <a:r>
              <a:rPr lang="en-GB" sz="8800" dirty="0">
                <a:solidFill>
                  <a:schemeClr val="bg1"/>
                </a:solidFill>
              </a:rPr>
              <a:t>, USA</a:t>
            </a:r>
          </a:p>
        </p:txBody>
      </p:sp>
      <p:sp>
        <p:nvSpPr>
          <p:cNvPr id="53" name="Textfeld 52"/>
          <p:cNvSpPr txBox="1"/>
          <p:nvPr/>
        </p:nvSpPr>
        <p:spPr>
          <a:xfrm>
            <a:off x="14400000" y="9192890"/>
            <a:ext cx="7200000" cy="1440000"/>
          </a:xfrm>
          <a:prstGeom prst="rect">
            <a:avLst/>
          </a:prstGeom>
          <a:noFill/>
        </p:spPr>
        <p:txBody>
          <a:bodyPr wrap="square" rtlCol="0">
            <a:spAutoFit/>
          </a:bodyPr>
          <a:lstStyle/>
          <a:p>
            <a:r>
              <a:rPr lang="en-GB" sz="8800" dirty="0" smtClean="0">
                <a:solidFill>
                  <a:schemeClr val="bg1"/>
                </a:solidFill>
              </a:rPr>
              <a:t>MIT, </a:t>
            </a:r>
            <a:r>
              <a:rPr lang="en-GB" sz="8800" dirty="0">
                <a:solidFill>
                  <a:schemeClr val="bg1"/>
                </a:solidFill>
              </a:rPr>
              <a:t>USA</a:t>
            </a:r>
          </a:p>
        </p:txBody>
      </p:sp>
      <p:grpSp>
        <p:nvGrpSpPr>
          <p:cNvPr id="2" name="Gruppieren 1"/>
          <p:cNvGrpSpPr/>
          <p:nvPr/>
        </p:nvGrpSpPr>
        <p:grpSpPr>
          <a:xfrm>
            <a:off x="11161949" y="7121823"/>
            <a:ext cx="3240000" cy="9152855"/>
            <a:chOff x="11125288" y="7121823"/>
            <a:chExt cx="3240000" cy="9152855"/>
          </a:xfrm>
        </p:grpSpPr>
        <p:sp>
          <p:nvSpPr>
            <p:cNvPr id="12" name="Textfeld 11"/>
            <p:cNvSpPr txBox="1"/>
            <p:nvPr/>
          </p:nvSpPr>
          <p:spPr>
            <a:xfrm>
              <a:off x="11125288" y="7121823"/>
              <a:ext cx="324000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r>
                <a:rPr lang="en-US" dirty="0" smtClean="0"/>
                <a:t>Rank</a:t>
              </a:r>
              <a:endParaRPr lang="en-US" dirty="0"/>
            </a:p>
          </p:txBody>
        </p:sp>
        <p:sp>
          <p:nvSpPr>
            <p:cNvPr id="13" name="Textfeld 12"/>
            <p:cNvSpPr txBox="1"/>
            <p:nvPr/>
          </p:nvSpPr>
          <p:spPr>
            <a:xfrm>
              <a:off x="11125288" y="10514678"/>
              <a:ext cx="3240000" cy="1440000"/>
            </a:xfrm>
            <a:prstGeom prst="rect">
              <a:avLst/>
            </a:prstGeom>
            <a:noFill/>
          </p:spPr>
          <p:txBody>
            <a:bodyPr wrap="square" rtlCol="0">
              <a:spAutoFit/>
            </a:bodyPr>
            <a:lstStyle/>
            <a:p>
              <a:pPr algn="ctr"/>
              <a:r>
                <a:rPr lang="en-US" sz="8800" dirty="0" smtClean="0">
                  <a:solidFill>
                    <a:schemeClr val="bg1"/>
                  </a:solidFill>
                </a:rPr>
                <a:t>2.</a:t>
              </a:r>
              <a:endParaRPr lang="en-US" sz="8800" dirty="0">
                <a:solidFill>
                  <a:schemeClr val="bg1"/>
                </a:solidFill>
              </a:endParaRPr>
            </a:p>
          </p:txBody>
        </p:sp>
        <p:sp>
          <p:nvSpPr>
            <p:cNvPr id="15" name="Textfeld 14"/>
            <p:cNvSpPr txBox="1"/>
            <p:nvPr/>
          </p:nvSpPr>
          <p:spPr>
            <a:xfrm>
              <a:off x="11125288" y="14834678"/>
              <a:ext cx="3240000" cy="1440000"/>
            </a:xfrm>
            <a:prstGeom prst="rect">
              <a:avLst/>
            </a:prstGeom>
            <a:noFill/>
          </p:spPr>
          <p:txBody>
            <a:bodyPr wrap="square" rtlCol="0">
              <a:spAutoFit/>
            </a:bodyPr>
            <a:lstStyle/>
            <a:p>
              <a:pPr algn="ctr"/>
              <a:r>
                <a:rPr lang="en-US" sz="8800" dirty="0" smtClean="0">
                  <a:solidFill>
                    <a:schemeClr val="bg1"/>
                  </a:solidFill>
                </a:rPr>
                <a:t>5.</a:t>
              </a:r>
              <a:endParaRPr lang="en-US" sz="8800" dirty="0">
                <a:solidFill>
                  <a:schemeClr val="bg1"/>
                </a:solidFill>
              </a:endParaRPr>
            </a:p>
          </p:txBody>
        </p:sp>
        <p:sp>
          <p:nvSpPr>
            <p:cNvPr id="16" name="Textfeld 15"/>
            <p:cNvSpPr txBox="1"/>
            <p:nvPr/>
          </p:nvSpPr>
          <p:spPr>
            <a:xfrm>
              <a:off x="11125288" y="13394678"/>
              <a:ext cx="3240000" cy="1440000"/>
            </a:xfrm>
            <a:prstGeom prst="rect">
              <a:avLst/>
            </a:prstGeom>
            <a:noFill/>
          </p:spPr>
          <p:txBody>
            <a:bodyPr wrap="square" rtlCol="0">
              <a:spAutoFit/>
            </a:bodyPr>
            <a:lstStyle/>
            <a:p>
              <a:pPr algn="ctr"/>
              <a:r>
                <a:rPr lang="en-US" sz="8800" dirty="0" smtClean="0">
                  <a:solidFill>
                    <a:schemeClr val="bg1"/>
                  </a:solidFill>
                </a:rPr>
                <a:t>4.</a:t>
              </a:r>
              <a:endParaRPr lang="en-US" sz="8800" dirty="0">
                <a:solidFill>
                  <a:schemeClr val="bg1"/>
                </a:solidFill>
              </a:endParaRPr>
            </a:p>
          </p:txBody>
        </p:sp>
        <p:sp>
          <p:nvSpPr>
            <p:cNvPr id="17" name="Textfeld 16"/>
            <p:cNvSpPr txBox="1"/>
            <p:nvPr/>
          </p:nvSpPr>
          <p:spPr>
            <a:xfrm>
              <a:off x="11125288" y="11954678"/>
              <a:ext cx="3240000" cy="1440000"/>
            </a:xfrm>
            <a:prstGeom prst="rect">
              <a:avLst/>
            </a:prstGeom>
            <a:noFill/>
          </p:spPr>
          <p:txBody>
            <a:bodyPr wrap="square" rtlCol="0">
              <a:spAutoFit/>
            </a:bodyPr>
            <a:lstStyle/>
            <a:p>
              <a:pPr algn="ctr"/>
              <a:r>
                <a:rPr lang="en-US" sz="8800" dirty="0" smtClean="0">
                  <a:solidFill>
                    <a:schemeClr val="bg1"/>
                  </a:solidFill>
                </a:rPr>
                <a:t>3.</a:t>
              </a:r>
              <a:endParaRPr lang="en-US" sz="8800" dirty="0">
                <a:solidFill>
                  <a:schemeClr val="bg1"/>
                </a:solidFill>
              </a:endParaRPr>
            </a:p>
          </p:txBody>
        </p:sp>
        <p:sp>
          <p:nvSpPr>
            <p:cNvPr id="18" name="Textfeld 17"/>
            <p:cNvSpPr txBox="1"/>
            <p:nvPr/>
          </p:nvSpPr>
          <p:spPr>
            <a:xfrm>
              <a:off x="11125288" y="9192890"/>
              <a:ext cx="3240000" cy="1440000"/>
            </a:xfrm>
            <a:prstGeom prst="rect">
              <a:avLst/>
            </a:prstGeom>
            <a:noFill/>
          </p:spPr>
          <p:txBody>
            <a:bodyPr wrap="square" rtlCol="0">
              <a:spAutoFit/>
            </a:bodyPr>
            <a:lstStyle/>
            <a:p>
              <a:pPr algn="ctr"/>
              <a:r>
                <a:rPr lang="en-US" sz="8800" dirty="0" smtClean="0">
                  <a:solidFill>
                    <a:schemeClr val="bg1"/>
                  </a:solidFill>
                </a:rPr>
                <a:t>1.</a:t>
              </a:r>
              <a:endParaRPr lang="en-US" sz="8800" dirty="0">
                <a:solidFill>
                  <a:schemeClr val="bg1"/>
                </a:solidFill>
              </a:endParaRPr>
            </a:p>
          </p:txBody>
        </p:sp>
      </p:grpSp>
      <p:sp>
        <p:nvSpPr>
          <p:cNvPr id="19" name="reqs_overlay"/>
          <p:cNvSpPr/>
          <p:nvPr/>
        </p:nvSpPr>
        <p:spPr>
          <a:xfrm>
            <a:off x="-1" y="0"/>
            <a:ext cx="36580763" cy="20580350"/>
          </a:xfrm>
          <a:prstGeom prst="rect">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qs_title"/>
          <p:cNvSpPr txBox="1">
            <a:spLocks/>
          </p:cNvSpPr>
          <p:nvPr/>
        </p:nvSpPr>
        <p:spPr>
          <a:xfrm>
            <a:off x="1829039" y="824166"/>
            <a:ext cx="32922687" cy="3430059"/>
          </a:xfrm>
          <a:prstGeom prst="rect">
            <a:avLst/>
          </a:prstGeom>
        </p:spPr>
        <p:txBody>
          <a:bodyPr vert="horz" lIns="365812" tIns="182906" rIns="365812" bIns="182906" rtlCol="0" anchor="ctr">
            <a:normAutofit/>
          </a:bodyPr>
          <a:lstStyle>
            <a:lvl1pPr algn="ctr" defTabSz="3658118" rtl="0" eaLnBrk="1" latinLnBrk="0" hangingPunct="1">
              <a:spcBef>
                <a:spcPct val="0"/>
              </a:spcBef>
              <a:buNone/>
              <a:defRPr lang="en-US" sz="14700" b="0" kern="1200" noProof="0">
                <a:solidFill>
                  <a:schemeClr val="bg1"/>
                </a:solidFill>
                <a:latin typeface="Lato" panose="020F0502020204030203" pitchFamily="34" charset="0"/>
                <a:ea typeface="+mj-ea"/>
                <a:cs typeface="Narkisim" pitchFamily="34" charset="-79"/>
              </a:defRPr>
            </a:lvl1pPr>
          </a:lstStyle>
          <a:p>
            <a:r>
              <a:rPr lang="en-GB" smtClean="0"/>
              <a:t>10 Requirements</a:t>
            </a:r>
            <a:endParaRPr lang="en-GB" dirty="0"/>
          </a:p>
        </p:txBody>
      </p:sp>
      <p:sp>
        <p:nvSpPr>
          <p:cNvPr id="21" name="reqs_l"/>
          <p:cNvSpPr>
            <a:spLocks noGrp="1"/>
          </p:cNvSpPr>
          <p:nvPr>
            <p:ph idx="1"/>
          </p:nvPr>
        </p:nvSpPr>
        <p:spPr>
          <a:xfrm>
            <a:off x="1829039" y="4802087"/>
            <a:ext cx="32922687" cy="13582078"/>
          </a:xfrm>
        </p:spPr>
        <p:txBody>
          <a:bodyPr>
            <a:noAutofit/>
          </a:bodyPr>
          <a:lstStyle/>
          <a:p>
            <a:pPr marL="1371600" indent="-1371600">
              <a:buFont typeface="+mj-lt"/>
              <a:buAutoNum type="arabicPeriod"/>
            </a:pPr>
            <a:r>
              <a:rPr lang="en-GB" sz="10500" dirty="0" smtClean="0"/>
              <a:t>Encode Rank</a:t>
            </a:r>
          </a:p>
        </p:txBody>
      </p:sp>
      <p:sp>
        <p:nvSpPr>
          <p:cNvPr id="22" name="reqs_r"/>
          <p:cNvSpPr txBox="1">
            <a:spLocks/>
          </p:cNvSpPr>
          <p:nvPr/>
        </p:nvSpPr>
        <p:spPr>
          <a:xfrm>
            <a:off x="19334436" y="4908349"/>
            <a:ext cx="17361442" cy="13582078"/>
          </a:xfrm>
          <a:prstGeom prst="rect">
            <a:avLst/>
          </a:prstGeom>
        </p:spPr>
        <p:txBody>
          <a:bodyPr vert="horz" lIns="365812" tIns="182906" rIns="365812" bIns="182906" rtlCol="0">
            <a:normAutofit/>
          </a:bodyPr>
          <a:lstStyle>
            <a:lvl1pPr marL="0" indent="0" algn="l" defTabSz="3658118" rtl="0" eaLnBrk="1" latinLnBrk="0" hangingPunct="1">
              <a:spcBef>
                <a:spcPct val="20000"/>
              </a:spcBef>
              <a:buClr>
                <a:srgbClr val="00ACDC"/>
              </a:buClr>
              <a:buFont typeface="Arial" pitchFamily="34" charset="0"/>
              <a:buNone/>
              <a:defRPr sz="12800" kern="1200">
                <a:solidFill>
                  <a:schemeClr val="bg1"/>
                </a:solidFill>
                <a:latin typeface="+mn-lt"/>
                <a:ea typeface="+mn-ea"/>
                <a:cs typeface="+mn-cs"/>
              </a:defRPr>
            </a:lvl1pPr>
            <a:lvl2pPr marL="730355" indent="0" algn="l" defTabSz="1440204" rtl="0" eaLnBrk="1" latinLnBrk="0" hangingPunct="1">
              <a:spcBef>
                <a:spcPct val="20000"/>
              </a:spcBef>
              <a:buClr>
                <a:srgbClr val="00ACDC"/>
              </a:buClr>
              <a:buFont typeface="Arial" pitchFamily="34" charset="0"/>
              <a:buNone/>
              <a:defRPr sz="11200" kern="1200">
                <a:solidFill>
                  <a:schemeClr val="bg1"/>
                </a:solidFill>
                <a:latin typeface="+mn-lt"/>
                <a:ea typeface="+mn-ea"/>
                <a:cs typeface="+mn-cs"/>
              </a:defRPr>
            </a:lvl2pPr>
            <a:lvl3pPr marL="1435303" indent="0" algn="l" defTabSz="3658118" rtl="0" eaLnBrk="1" latinLnBrk="0" hangingPunct="1">
              <a:spcBef>
                <a:spcPct val="20000"/>
              </a:spcBef>
              <a:buClr>
                <a:srgbClr val="00ACDC"/>
              </a:buClr>
              <a:buFont typeface="Arial" pitchFamily="34" charset="0"/>
              <a:buNone/>
              <a:defRPr sz="9600" kern="1200">
                <a:solidFill>
                  <a:schemeClr val="bg1"/>
                </a:solidFill>
                <a:latin typeface="+mn-lt"/>
                <a:ea typeface="+mn-ea"/>
                <a:cs typeface="+mn-cs"/>
              </a:defRPr>
            </a:lvl3pPr>
            <a:lvl4pPr marL="2489552" indent="0" algn="l" defTabSz="3658118" rtl="0" eaLnBrk="1" latinLnBrk="0" hangingPunct="1">
              <a:spcBef>
                <a:spcPct val="20000"/>
              </a:spcBef>
              <a:buClr>
                <a:srgbClr val="00ACDC"/>
              </a:buClr>
              <a:buFont typeface="Arial" pitchFamily="34" charset="0"/>
              <a:buNone/>
              <a:defRPr sz="8000" kern="1200">
                <a:solidFill>
                  <a:schemeClr val="bg1"/>
                </a:solidFill>
                <a:latin typeface="+mn-lt"/>
                <a:ea typeface="+mn-ea"/>
                <a:cs typeface="+mn-cs"/>
              </a:defRPr>
            </a:lvl4pPr>
            <a:lvl5pPr marL="3594609" indent="0" algn="l" defTabSz="3658118" rtl="0" eaLnBrk="1" latinLnBrk="0" hangingPunct="1">
              <a:spcBef>
                <a:spcPct val="20000"/>
              </a:spcBef>
              <a:buClr>
                <a:srgbClr val="00ACDC"/>
              </a:buClr>
              <a:buFont typeface="Arial" pitchFamily="34" charset="0"/>
              <a:buNone/>
              <a:defRPr sz="8000" kern="1200">
                <a:solidFill>
                  <a:schemeClr val="bg1"/>
                </a:solidFill>
                <a:latin typeface="+mn-lt"/>
                <a:ea typeface="+mn-ea"/>
                <a:cs typeface="+mn-cs"/>
              </a:defRPr>
            </a:lvl5pPr>
            <a:lvl6pPr marL="1005982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888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794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7002"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9pPr>
          </a:lstStyle>
          <a:p>
            <a:pPr marL="1371600" indent="-1371600">
              <a:buFont typeface="+mj-lt"/>
              <a:buAutoNum type="arabicPeriod" startAt="6"/>
            </a:pPr>
            <a:endParaRPr lang="en-GB" sz="10500" dirty="0" smtClean="0">
              <a:solidFill>
                <a:srgbClr val="00B0F0"/>
              </a:solidFill>
              <a:latin typeface="Lato" panose="020F0502020204030203" pitchFamily="34" charset="0"/>
            </a:endParaRPr>
          </a:p>
        </p:txBody>
      </p:sp>
      <p:sp>
        <p:nvSpPr>
          <p:cNvPr id="24" name="new_req" hidden="1"/>
          <p:cNvSpPr txBox="1">
            <a:spLocks/>
          </p:cNvSpPr>
          <p:nvPr/>
        </p:nvSpPr>
        <p:spPr>
          <a:xfrm>
            <a:off x="1829039" y="4802087"/>
            <a:ext cx="32922687" cy="13582078"/>
          </a:xfrm>
          <a:prstGeom prst="rect">
            <a:avLst/>
          </a:prstGeom>
        </p:spPr>
        <p:txBody>
          <a:bodyPr vert="horz" lIns="365812" tIns="182906" rIns="365812" bIns="182906" rtlCol="0">
            <a:noAutofit/>
          </a:bodyPr>
          <a:lstStyle>
            <a:lvl1pPr marL="0" indent="0" algn="l" defTabSz="3658118" rtl="0" eaLnBrk="1" latinLnBrk="0" hangingPunct="1">
              <a:spcBef>
                <a:spcPct val="20000"/>
              </a:spcBef>
              <a:buClr>
                <a:srgbClr val="00ACDC"/>
              </a:buClr>
              <a:buFont typeface="Arial" pitchFamily="34" charset="0"/>
              <a:buNone/>
              <a:defRPr sz="10700" kern="1200">
                <a:solidFill>
                  <a:schemeClr val="bg1"/>
                </a:solidFill>
                <a:latin typeface="Lato" panose="020F0502020204030203" pitchFamily="34" charset="0"/>
                <a:ea typeface="+mn-ea"/>
                <a:cs typeface="+mn-cs"/>
              </a:defRPr>
            </a:lvl1pPr>
            <a:lvl2pPr marL="730355" indent="0" algn="l" defTabSz="1440204" rtl="0" eaLnBrk="1" latinLnBrk="0" hangingPunct="1">
              <a:spcBef>
                <a:spcPct val="20000"/>
              </a:spcBef>
              <a:buClr>
                <a:srgbClr val="00ACDC"/>
              </a:buClr>
              <a:buFont typeface="Arial" pitchFamily="34" charset="0"/>
              <a:buNone/>
              <a:defRPr sz="9600" kern="1200">
                <a:solidFill>
                  <a:schemeClr val="bg1"/>
                </a:solidFill>
                <a:latin typeface="Lato" panose="020F0502020204030203" pitchFamily="34" charset="0"/>
                <a:ea typeface="+mn-ea"/>
                <a:cs typeface="+mn-cs"/>
              </a:defRPr>
            </a:lvl2pPr>
            <a:lvl3pPr marL="1435303" indent="0" algn="l" defTabSz="3658118" rtl="0" eaLnBrk="1" latinLnBrk="0" hangingPunct="1">
              <a:spcBef>
                <a:spcPct val="20000"/>
              </a:spcBef>
              <a:buClr>
                <a:srgbClr val="00ACDC"/>
              </a:buClr>
              <a:buFont typeface="Arial" pitchFamily="34" charset="0"/>
              <a:buNone/>
              <a:defRPr sz="8800" kern="1200">
                <a:solidFill>
                  <a:schemeClr val="bg1"/>
                </a:solidFill>
                <a:latin typeface="Lato" panose="020F0502020204030203" pitchFamily="34" charset="0"/>
                <a:ea typeface="+mn-ea"/>
                <a:cs typeface="+mn-cs"/>
              </a:defRPr>
            </a:lvl3pPr>
            <a:lvl4pPr marL="2489552" indent="0" algn="l" defTabSz="3658118" rtl="0" eaLnBrk="1" latinLnBrk="0" hangingPunct="1">
              <a:spcBef>
                <a:spcPct val="20000"/>
              </a:spcBef>
              <a:buClr>
                <a:srgbClr val="00ACDC"/>
              </a:buClr>
              <a:buFont typeface="Arial" pitchFamily="34" charset="0"/>
              <a:buNone/>
              <a:defRPr sz="7200" kern="1200">
                <a:solidFill>
                  <a:schemeClr val="bg1"/>
                </a:solidFill>
                <a:latin typeface="Lato" panose="020F0502020204030203" pitchFamily="34" charset="0"/>
                <a:ea typeface="+mn-ea"/>
                <a:cs typeface="+mn-cs"/>
              </a:defRPr>
            </a:lvl4pPr>
            <a:lvl5pPr marL="3594609" indent="0" algn="l" defTabSz="3658118" rtl="0" eaLnBrk="1" latinLnBrk="0" hangingPunct="1">
              <a:spcBef>
                <a:spcPct val="20000"/>
              </a:spcBef>
              <a:buClr>
                <a:srgbClr val="00ACDC"/>
              </a:buClr>
              <a:buFont typeface="Arial" pitchFamily="34" charset="0"/>
              <a:buNone/>
              <a:defRPr sz="7200" kern="1200">
                <a:solidFill>
                  <a:schemeClr val="bg1"/>
                </a:solidFill>
                <a:latin typeface="Lato" panose="020F0502020204030203" pitchFamily="34" charset="0"/>
                <a:ea typeface="+mn-ea"/>
                <a:cs typeface="+mn-cs"/>
              </a:defRPr>
            </a:lvl5pPr>
            <a:lvl6pPr marL="1005982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888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794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7002"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9pPr>
          </a:lstStyle>
          <a:p>
            <a:endParaRPr lang="en-GB" sz="10500" dirty="0" smtClean="0"/>
          </a:p>
          <a:p>
            <a:pPr marL="1371600" indent="-1371600">
              <a:buFont typeface="+mj-lt"/>
              <a:buAutoNum type="arabicPeriod" startAt="2"/>
            </a:pPr>
            <a:r>
              <a:rPr lang="en-GB" sz="10500" dirty="0" smtClean="0"/>
              <a:t>Encode Cause of Rank</a:t>
            </a:r>
          </a:p>
        </p:txBody>
      </p:sp>
      <p:sp>
        <p:nvSpPr>
          <p:cNvPr id="25" name="reqs_new_overlay"/>
          <p:cNvSpPr/>
          <p:nvPr/>
        </p:nvSpPr>
        <p:spPr>
          <a:xfrm>
            <a:off x="115115" y="0"/>
            <a:ext cx="36580763" cy="20580350"/>
          </a:xfrm>
          <a:prstGeom prst="rect">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new_req_highlight"/>
          <p:cNvSpPr/>
          <p:nvPr/>
        </p:nvSpPr>
        <p:spPr>
          <a:xfrm>
            <a:off x="8915058" y="9089847"/>
            <a:ext cx="18750646" cy="2400657"/>
          </a:xfrm>
          <a:prstGeom prst="rect">
            <a:avLst/>
          </a:prstGeom>
          <a:noFill/>
        </p:spPr>
        <p:txBody>
          <a:bodyPr wrap="none" anchor="ctr">
            <a:spAutoFit/>
          </a:bodyPr>
          <a:lstStyle/>
          <a:p>
            <a:pPr algn="ctr"/>
            <a:r>
              <a:rPr lang="en-GB" sz="15000" dirty="0" smtClean="0">
                <a:solidFill>
                  <a:schemeClr val="bg1"/>
                </a:solidFill>
                <a:latin typeface="Lato" panose="020F0502020204030203" pitchFamily="34" charset="0"/>
              </a:rPr>
              <a:t>Encode Cause of Rank</a:t>
            </a:r>
            <a:endParaRPr lang="en-GB" sz="15000" dirty="0">
              <a:solidFill>
                <a:schemeClr val="bg1"/>
              </a:solidFill>
              <a:latin typeface="Lato" panose="020F0502020204030203" pitchFamily="34" charset="0"/>
            </a:endParaRPr>
          </a:p>
        </p:txBody>
      </p:sp>
    </p:spTree>
    <p:extLst>
      <p:ext uri="{BB962C8B-B14F-4D97-AF65-F5344CB8AC3E}">
        <p14:creationId xmlns:p14="http://schemas.microsoft.com/office/powerpoint/2010/main" val="86850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p:cNvSpPr>
            <a:spLocks noGrp="1"/>
          </p:cNvSpPr>
          <p:nvPr>
            <p:ph type="title"/>
          </p:nvPr>
        </p:nvSpPr>
        <p:spPr/>
        <p:txBody>
          <a:bodyPr/>
          <a:lstStyle/>
          <a:p>
            <a:endParaRPr lang="en-GB" noProof="0" dirty="0"/>
          </a:p>
        </p:txBody>
      </p:sp>
      <p:sp>
        <p:nvSpPr>
          <p:cNvPr id="9" name="Fußzeilenplatzhalter 1"/>
          <p:cNvSpPr>
            <a:spLocks noGrp="1"/>
          </p:cNvSpPr>
          <p:nvPr>
            <p:ph type="ftr" sz="quarter" idx="11"/>
          </p:nvPr>
        </p:nvSpPr>
        <p:spPr/>
        <p:txBody>
          <a:bodyPr/>
          <a:lstStyle/>
          <a:p>
            <a:pPr lvl="0"/>
            <a:endParaRPr lang="en-GB" dirty="0"/>
          </a:p>
        </p:txBody>
      </p:sp>
      <p:sp>
        <p:nvSpPr>
          <p:cNvPr id="10" name="Foliennummernplatzhalter 2"/>
          <p:cNvSpPr>
            <a:spLocks noGrp="1"/>
          </p:cNvSpPr>
          <p:nvPr>
            <p:ph type="sldNum" sz="quarter" idx="12"/>
          </p:nvPr>
        </p:nvSpPr>
        <p:spPr/>
        <p:txBody>
          <a:bodyPr/>
          <a:lstStyle/>
          <a:p>
            <a:pPr lvl="0"/>
            <a:fld id="{2E878C50-2E86-447E-87A4-B859A418CDC1}" type="slidenum">
              <a:rPr lang="en-GB" smtClean="0"/>
              <a:t>71</a:t>
            </a:fld>
            <a:endParaRPr lang="en-GB" dirty="0"/>
          </a:p>
        </p:txBody>
      </p:sp>
      <p:sp>
        <p:nvSpPr>
          <p:cNvPr id="14" name="Textfeld 13"/>
          <p:cNvSpPr txBox="1"/>
          <p:nvPr/>
        </p:nvSpPr>
        <p:spPr>
          <a:xfrm>
            <a:off x="14400000" y="7121823"/>
            <a:ext cx="720000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r>
              <a:rPr lang="en-GB" dirty="0" smtClean="0"/>
              <a:t>University</a:t>
            </a:r>
            <a:endParaRPr lang="en-GB" dirty="0"/>
          </a:p>
        </p:txBody>
      </p:sp>
      <p:sp>
        <p:nvSpPr>
          <p:cNvPr id="27" name="Textfeld 26"/>
          <p:cNvSpPr txBox="1"/>
          <p:nvPr/>
        </p:nvSpPr>
        <p:spPr>
          <a:xfrm>
            <a:off x="14400000" y="10514678"/>
            <a:ext cx="7200000" cy="1440000"/>
          </a:xfrm>
          <a:prstGeom prst="rect">
            <a:avLst/>
          </a:prstGeom>
          <a:noFill/>
        </p:spPr>
        <p:txBody>
          <a:bodyPr wrap="square" rtlCol="0">
            <a:spAutoFit/>
          </a:bodyPr>
          <a:lstStyle/>
          <a:p>
            <a:r>
              <a:rPr lang="en-GB" sz="8800" dirty="0" smtClean="0">
                <a:solidFill>
                  <a:schemeClr val="bg1"/>
                </a:solidFill>
              </a:rPr>
              <a:t>Harvard, </a:t>
            </a:r>
            <a:r>
              <a:rPr lang="en-GB" sz="8800" dirty="0">
                <a:solidFill>
                  <a:schemeClr val="bg1"/>
                </a:solidFill>
              </a:rPr>
              <a:t>USA</a:t>
            </a:r>
          </a:p>
        </p:txBody>
      </p:sp>
      <p:sp>
        <p:nvSpPr>
          <p:cNvPr id="32" name="Textfeld 31"/>
          <p:cNvSpPr txBox="1"/>
          <p:nvPr/>
        </p:nvSpPr>
        <p:spPr>
          <a:xfrm>
            <a:off x="14400000" y="14834678"/>
            <a:ext cx="7200000" cy="1440000"/>
          </a:xfrm>
          <a:prstGeom prst="rect">
            <a:avLst/>
          </a:prstGeom>
          <a:noFill/>
        </p:spPr>
        <p:txBody>
          <a:bodyPr wrap="square" rtlCol="0">
            <a:spAutoFit/>
          </a:bodyPr>
          <a:lstStyle/>
          <a:p>
            <a:r>
              <a:rPr lang="en-GB" sz="8800" dirty="0" smtClean="0">
                <a:solidFill>
                  <a:schemeClr val="bg1"/>
                </a:solidFill>
              </a:rPr>
              <a:t>Oxford, UK</a:t>
            </a:r>
            <a:endParaRPr lang="en-GB" sz="8800" dirty="0">
              <a:solidFill>
                <a:schemeClr val="bg1"/>
              </a:solidFill>
            </a:endParaRPr>
          </a:p>
        </p:txBody>
      </p:sp>
      <p:sp>
        <p:nvSpPr>
          <p:cNvPr id="38" name="Textfeld 37"/>
          <p:cNvSpPr txBox="1"/>
          <p:nvPr/>
        </p:nvSpPr>
        <p:spPr>
          <a:xfrm>
            <a:off x="14400000" y="13394678"/>
            <a:ext cx="7200000" cy="1446550"/>
          </a:xfrm>
          <a:prstGeom prst="rect">
            <a:avLst/>
          </a:prstGeom>
          <a:noFill/>
        </p:spPr>
        <p:txBody>
          <a:bodyPr wrap="square" rtlCol="0">
            <a:spAutoFit/>
          </a:bodyPr>
          <a:lstStyle/>
          <a:p>
            <a:r>
              <a:rPr lang="en-GB" sz="8800" dirty="0" smtClean="0">
                <a:solidFill>
                  <a:schemeClr val="bg1"/>
                </a:solidFill>
              </a:rPr>
              <a:t>Cambridge, UK</a:t>
            </a:r>
            <a:endParaRPr lang="en-GB" sz="8800" dirty="0">
              <a:solidFill>
                <a:schemeClr val="bg1"/>
              </a:solidFill>
            </a:endParaRPr>
          </a:p>
        </p:txBody>
      </p:sp>
      <p:sp>
        <p:nvSpPr>
          <p:cNvPr id="43" name="Textfeld 42"/>
          <p:cNvSpPr txBox="1"/>
          <p:nvPr/>
        </p:nvSpPr>
        <p:spPr>
          <a:xfrm>
            <a:off x="14400000" y="11954678"/>
            <a:ext cx="7200000" cy="1446550"/>
          </a:xfrm>
          <a:prstGeom prst="rect">
            <a:avLst/>
          </a:prstGeom>
          <a:noFill/>
        </p:spPr>
        <p:txBody>
          <a:bodyPr wrap="square" rtlCol="0">
            <a:spAutoFit/>
          </a:bodyPr>
          <a:lstStyle/>
          <a:p>
            <a:r>
              <a:rPr lang="en-GB" sz="8800" dirty="0" smtClean="0">
                <a:solidFill>
                  <a:schemeClr val="bg1"/>
                </a:solidFill>
              </a:rPr>
              <a:t>Princeton</a:t>
            </a:r>
            <a:r>
              <a:rPr lang="en-GB" sz="8800" dirty="0">
                <a:solidFill>
                  <a:schemeClr val="bg1"/>
                </a:solidFill>
              </a:rPr>
              <a:t>, USA</a:t>
            </a:r>
          </a:p>
        </p:txBody>
      </p:sp>
      <p:sp>
        <p:nvSpPr>
          <p:cNvPr id="53" name="Textfeld 52"/>
          <p:cNvSpPr txBox="1"/>
          <p:nvPr/>
        </p:nvSpPr>
        <p:spPr>
          <a:xfrm>
            <a:off x="14400000" y="9192890"/>
            <a:ext cx="7200000" cy="1440000"/>
          </a:xfrm>
          <a:prstGeom prst="rect">
            <a:avLst/>
          </a:prstGeom>
          <a:noFill/>
        </p:spPr>
        <p:txBody>
          <a:bodyPr wrap="square" rtlCol="0">
            <a:spAutoFit/>
          </a:bodyPr>
          <a:lstStyle/>
          <a:p>
            <a:r>
              <a:rPr lang="en-GB" sz="8800" dirty="0" smtClean="0">
                <a:solidFill>
                  <a:schemeClr val="bg1"/>
                </a:solidFill>
              </a:rPr>
              <a:t>MIT, </a:t>
            </a:r>
            <a:r>
              <a:rPr lang="en-GB" sz="8800" dirty="0">
                <a:solidFill>
                  <a:schemeClr val="bg1"/>
                </a:solidFill>
              </a:rPr>
              <a:t>USA</a:t>
            </a:r>
          </a:p>
        </p:txBody>
      </p:sp>
      <p:grpSp>
        <p:nvGrpSpPr>
          <p:cNvPr id="2" name="Gruppieren 1"/>
          <p:cNvGrpSpPr/>
          <p:nvPr/>
        </p:nvGrpSpPr>
        <p:grpSpPr>
          <a:xfrm>
            <a:off x="11161949" y="7121823"/>
            <a:ext cx="3240000" cy="9152855"/>
            <a:chOff x="11125288" y="7121823"/>
            <a:chExt cx="3240000" cy="9152855"/>
          </a:xfrm>
        </p:grpSpPr>
        <p:sp>
          <p:nvSpPr>
            <p:cNvPr id="12" name="Textfeld 11"/>
            <p:cNvSpPr txBox="1"/>
            <p:nvPr/>
          </p:nvSpPr>
          <p:spPr>
            <a:xfrm>
              <a:off x="11125288" y="7121823"/>
              <a:ext cx="324000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r>
                <a:rPr lang="en-US" dirty="0" smtClean="0"/>
                <a:t>Rank</a:t>
              </a:r>
              <a:endParaRPr lang="en-US" dirty="0"/>
            </a:p>
          </p:txBody>
        </p:sp>
        <p:sp>
          <p:nvSpPr>
            <p:cNvPr id="13" name="Textfeld 12"/>
            <p:cNvSpPr txBox="1"/>
            <p:nvPr/>
          </p:nvSpPr>
          <p:spPr>
            <a:xfrm>
              <a:off x="11125288" y="10514678"/>
              <a:ext cx="3240000" cy="1440000"/>
            </a:xfrm>
            <a:prstGeom prst="rect">
              <a:avLst/>
            </a:prstGeom>
            <a:noFill/>
          </p:spPr>
          <p:txBody>
            <a:bodyPr wrap="square" rtlCol="0">
              <a:spAutoFit/>
            </a:bodyPr>
            <a:lstStyle/>
            <a:p>
              <a:pPr algn="ctr"/>
              <a:r>
                <a:rPr lang="en-US" sz="8800" dirty="0" smtClean="0">
                  <a:solidFill>
                    <a:schemeClr val="bg1"/>
                  </a:solidFill>
                </a:rPr>
                <a:t>2.</a:t>
              </a:r>
              <a:endParaRPr lang="en-US" sz="8800" dirty="0">
                <a:solidFill>
                  <a:schemeClr val="bg1"/>
                </a:solidFill>
              </a:endParaRPr>
            </a:p>
          </p:txBody>
        </p:sp>
        <p:sp>
          <p:nvSpPr>
            <p:cNvPr id="15" name="Textfeld 14"/>
            <p:cNvSpPr txBox="1"/>
            <p:nvPr/>
          </p:nvSpPr>
          <p:spPr>
            <a:xfrm>
              <a:off x="11125288" y="14834678"/>
              <a:ext cx="3240000" cy="1440000"/>
            </a:xfrm>
            <a:prstGeom prst="rect">
              <a:avLst/>
            </a:prstGeom>
            <a:noFill/>
          </p:spPr>
          <p:txBody>
            <a:bodyPr wrap="square" rtlCol="0">
              <a:spAutoFit/>
            </a:bodyPr>
            <a:lstStyle/>
            <a:p>
              <a:pPr algn="ctr"/>
              <a:r>
                <a:rPr lang="en-US" sz="8800" dirty="0" smtClean="0">
                  <a:solidFill>
                    <a:schemeClr val="bg1"/>
                  </a:solidFill>
                </a:rPr>
                <a:t>5.</a:t>
              </a:r>
              <a:endParaRPr lang="en-US" sz="8800" dirty="0">
                <a:solidFill>
                  <a:schemeClr val="bg1"/>
                </a:solidFill>
              </a:endParaRPr>
            </a:p>
          </p:txBody>
        </p:sp>
        <p:sp>
          <p:nvSpPr>
            <p:cNvPr id="16" name="Textfeld 15"/>
            <p:cNvSpPr txBox="1"/>
            <p:nvPr/>
          </p:nvSpPr>
          <p:spPr>
            <a:xfrm>
              <a:off x="11125288" y="13394678"/>
              <a:ext cx="3240000" cy="1440000"/>
            </a:xfrm>
            <a:prstGeom prst="rect">
              <a:avLst/>
            </a:prstGeom>
            <a:noFill/>
          </p:spPr>
          <p:txBody>
            <a:bodyPr wrap="square" rtlCol="0">
              <a:spAutoFit/>
            </a:bodyPr>
            <a:lstStyle/>
            <a:p>
              <a:pPr algn="ctr"/>
              <a:r>
                <a:rPr lang="en-US" sz="8800" dirty="0" smtClean="0">
                  <a:solidFill>
                    <a:schemeClr val="bg1"/>
                  </a:solidFill>
                </a:rPr>
                <a:t>4.</a:t>
              </a:r>
              <a:endParaRPr lang="en-US" sz="8800" dirty="0">
                <a:solidFill>
                  <a:schemeClr val="bg1"/>
                </a:solidFill>
              </a:endParaRPr>
            </a:p>
          </p:txBody>
        </p:sp>
        <p:sp>
          <p:nvSpPr>
            <p:cNvPr id="17" name="Textfeld 16"/>
            <p:cNvSpPr txBox="1"/>
            <p:nvPr/>
          </p:nvSpPr>
          <p:spPr>
            <a:xfrm>
              <a:off x="11125288" y="11954678"/>
              <a:ext cx="3240000" cy="1440000"/>
            </a:xfrm>
            <a:prstGeom prst="rect">
              <a:avLst/>
            </a:prstGeom>
            <a:noFill/>
          </p:spPr>
          <p:txBody>
            <a:bodyPr wrap="square" rtlCol="0">
              <a:spAutoFit/>
            </a:bodyPr>
            <a:lstStyle/>
            <a:p>
              <a:pPr algn="ctr"/>
              <a:r>
                <a:rPr lang="en-US" sz="8800" dirty="0" smtClean="0">
                  <a:solidFill>
                    <a:schemeClr val="bg1"/>
                  </a:solidFill>
                </a:rPr>
                <a:t>3.</a:t>
              </a:r>
              <a:endParaRPr lang="en-US" sz="8800" dirty="0">
                <a:solidFill>
                  <a:schemeClr val="bg1"/>
                </a:solidFill>
              </a:endParaRPr>
            </a:p>
          </p:txBody>
        </p:sp>
        <p:sp>
          <p:nvSpPr>
            <p:cNvPr id="18" name="Textfeld 17"/>
            <p:cNvSpPr txBox="1"/>
            <p:nvPr/>
          </p:nvSpPr>
          <p:spPr>
            <a:xfrm>
              <a:off x="11125288" y="9192890"/>
              <a:ext cx="3240000" cy="1440000"/>
            </a:xfrm>
            <a:prstGeom prst="rect">
              <a:avLst/>
            </a:prstGeom>
            <a:noFill/>
          </p:spPr>
          <p:txBody>
            <a:bodyPr wrap="square" rtlCol="0">
              <a:spAutoFit/>
            </a:bodyPr>
            <a:lstStyle/>
            <a:p>
              <a:pPr algn="ctr"/>
              <a:r>
                <a:rPr lang="en-US" sz="8800" dirty="0" smtClean="0">
                  <a:solidFill>
                    <a:schemeClr val="bg1"/>
                  </a:solidFill>
                </a:rPr>
                <a:t>1.</a:t>
              </a:r>
              <a:endParaRPr lang="en-US" sz="8800" dirty="0">
                <a:solidFill>
                  <a:schemeClr val="bg1"/>
                </a:solidFill>
              </a:endParaRPr>
            </a:p>
          </p:txBody>
        </p:sp>
      </p:grpSp>
      <p:sp>
        <p:nvSpPr>
          <p:cNvPr id="19" name="reqs_overlay"/>
          <p:cNvSpPr/>
          <p:nvPr/>
        </p:nvSpPr>
        <p:spPr>
          <a:xfrm>
            <a:off x="-1" y="0"/>
            <a:ext cx="36580763" cy="20580350"/>
          </a:xfrm>
          <a:prstGeom prst="rect">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qs_title"/>
          <p:cNvSpPr txBox="1">
            <a:spLocks/>
          </p:cNvSpPr>
          <p:nvPr/>
        </p:nvSpPr>
        <p:spPr>
          <a:xfrm>
            <a:off x="1829039" y="824166"/>
            <a:ext cx="32922687" cy="3430059"/>
          </a:xfrm>
          <a:prstGeom prst="rect">
            <a:avLst/>
          </a:prstGeom>
        </p:spPr>
        <p:txBody>
          <a:bodyPr vert="horz" lIns="365812" tIns="182906" rIns="365812" bIns="182906" rtlCol="0" anchor="ctr">
            <a:normAutofit/>
          </a:bodyPr>
          <a:lstStyle>
            <a:lvl1pPr algn="ctr" defTabSz="3658118" rtl="0" eaLnBrk="1" latinLnBrk="0" hangingPunct="1">
              <a:spcBef>
                <a:spcPct val="0"/>
              </a:spcBef>
              <a:buNone/>
              <a:defRPr lang="en-US" sz="14700" b="0" kern="1200" noProof="0">
                <a:solidFill>
                  <a:schemeClr val="bg1"/>
                </a:solidFill>
                <a:latin typeface="Lato" panose="020F0502020204030203" pitchFamily="34" charset="0"/>
                <a:ea typeface="+mj-ea"/>
                <a:cs typeface="Narkisim" pitchFamily="34" charset="-79"/>
              </a:defRPr>
            </a:lvl1pPr>
          </a:lstStyle>
          <a:p>
            <a:r>
              <a:rPr lang="en-GB" smtClean="0"/>
              <a:t>10 Requirements</a:t>
            </a:r>
            <a:endParaRPr lang="en-GB" dirty="0"/>
          </a:p>
        </p:txBody>
      </p:sp>
      <p:sp>
        <p:nvSpPr>
          <p:cNvPr id="21" name="reqs_l"/>
          <p:cNvSpPr>
            <a:spLocks noGrp="1"/>
          </p:cNvSpPr>
          <p:nvPr>
            <p:ph idx="1"/>
          </p:nvPr>
        </p:nvSpPr>
        <p:spPr>
          <a:xfrm>
            <a:off x="1829039" y="4802087"/>
            <a:ext cx="32922687" cy="13582078"/>
          </a:xfrm>
        </p:spPr>
        <p:txBody>
          <a:bodyPr>
            <a:noAutofit/>
          </a:bodyPr>
          <a:lstStyle/>
          <a:p>
            <a:pPr marL="1371600" indent="-1371600">
              <a:buFont typeface="+mj-lt"/>
              <a:buAutoNum type="arabicPeriod"/>
            </a:pPr>
            <a:r>
              <a:rPr lang="en-GB" sz="10500" dirty="0" smtClean="0"/>
              <a:t>Encode Rank</a:t>
            </a:r>
          </a:p>
        </p:txBody>
      </p:sp>
      <p:sp>
        <p:nvSpPr>
          <p:cNvPr id="22" name="reqs_r"/>
          <p:cNvSpPr txBox="1">
            <a:spLocks/>
          </p:cNvSpPr>
          <p:nvPr/>
        </p:nvSpPr>
        <p:spPr>
          <a:xfrm>
            <a:off x="19334436" y="4908349"/>
            <a:ext cx="17361442" cy="13582078"/>
          </a:xfrm>
          <a:prstGeom prst="rect">
            <a:avLst/>
          </a:prstGeom>
        </p:spPr>
        <p:txBody>
          <a:bodyPr vert="horz" lIns="365812" tIns="182906" rIns="365812" bIns="182906" rtlCol="0">
            <a:normAutofit/>
          </a:bodyPr>
          <a:lstStyle>
            <a:lvl1pPr marL="0" indent="0" algn="l" defTabSz="3658118" rtl="0" eaLnBrk="1" latinLnBrk="0" hangingPunct="1">
              <a:spcBef>
                <a:spcPct val="20000"/>
              </a:spcBef>
              <a:buClr>
                <a:srgbClr val="00ACDC"/>
              </a:buClr>
              <a:buFont typeface="Arial" pitchFamily="34" charset="0"/>
              <a:buNone/>
              <a:defRPr sz="12800" kern="1200">
                <a:solidFill>
                  <a:schemeClr val="bg1"/>
                </a:solidFill>
                <a:latin typeface="+mn-lt"/>
                <a:ea typeface="+mn-ea"/>
                <a:cs typeface="+mn-cs"/>
              </a:defRPr>
            </a:lvl1pPr>
            <a:lvl2pPr marL="730355" indent="0" algn="l" defTabSz="1440204" rtl="0" eaLnBrk="1" latinLnBrk="0" hangingPunct="1">
              <a:spcBef>
                <a:spcPct val="20000"/>
              </a:spcBef>
              <a:buClr>
                <a:srgbClr val="00ACDC"/>
              </a:buClr>
              <a:buFont typeface="Arial" pitchFamily="34" charset="0"/>
              <a:buNone/>
              <a:defRPr sz="11200" kern="1200">
                <a:solidFill>
                  <a:schemeClr val="bg1"/>
                </a:solidFill>
                <a:latin typeface="+mn-lt"/>
                <a:ea typeface="+mn-ea"/>
                <a:cs typeface="+mn-cs"/>
              </a:defRPr>
            </a:lvl2pPr>
            <a:lvl3pPr marL="1435303" indent="0" algn="l" defTabSz="3658118" rtl="0" eaLnBrk="1" latinLnBrk="0" hangingPunct="1">
              <a:spcBef>
                <a:spcPct val="20000"/>
              </a:spcBef>
              <a:buClr>
                <a:srgbClr val="00ACDC"/>
              </a:buClr>
              <a:buFont typeface="Arial" pitchFamily="34" charset="0"/>
              <a:buNone/>
              <a:defRPr sz="9600" kern="1200">
                <a:solidFill>
                  <a:schemeClr val="bg1"/>
                </a:solidFill>
                <a:latin typeface="+mn-lt"/>
                <a:ea typeface="+mn-ea"/>
                <a:cs typeface="+mn-cs"/>
              </a:defRPr>
            </a:lvl3pPr>
            <a:lvl4pPr marL="2489552" indent="0" algn="l" defTabSz="3658118" rtl="0" eaLnBrk="1" latinLnBrk="0" hangingPunct="1">
              <a:spcBef>
                <a:spcPct val="20000"/>
              </a:spcBef>
              <a:buClr>
                <a:srgbClr val="00ACDC"/>
              </a:buClr>
              <a:buFont typeface="Arial" pitchFamily="34" charset="0"/>
              <a:buNone/>
              <a:defRPr sz="8000" kern="1200">
                <a:solidFill>
                  <a:schemeClr val="bg1"/>
                </a:solidFill>
                <a:latin typeface="+mn-lt"/>
                <a:ea typeface="+mn-ea"/>
                <a:cs typeface="+mn-cs"/>
              </a:defRPr>
            </a:lvl4pPr>
            <a:lvl5pPr marL="3594609" indent="0" algn="l" defTabSz="3658118" rtl="0" eaLnBrk="1" latinLnBrk="0" hangingPunct="1">
              <a:spcBef>
                <a:spcPct val="20000"/>
              </a:spcBef>
              <a:buClr>
                <a:srgbClr val="00ACDC"/>
              </a:buClr>
              <a:buFont typeface="Arial" pitchFamily="34" charset="0"/>
              <a:buNone/>
              <a:defRPr sz="8000" kern="1200">
                <a:solidFill>
                  <a:schemeClr val="bg1"/>
                </a:solidFill>
                <a:latin typeface="+mn-lt"/>
                <a:ea typeface="+mn-ea"/>
                <a:cs typeface="+mn-cs"/>
              </a:defRPr>
            </a:lvl5pPr>
            <a:lvl6pPr marL="1005982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888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794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7002"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9pPr>
          </a:lstStyle>
          <a:p>
            <a:pPr marL="1371600" indent="-1371600">
              <a:buFont typeface="+mj-lt"/>
              <a:buAutoNum type="arabicPeriod" startAt="6"/>
            </a:pPr>
            <a:endParaRPr lang="en-GB" sz="10500" dirty="0" smtClean="0">
              <a:solidFill>
                <a:srgbClr val="00B0F0"/>
              </a:solidFill>
              <a:latin typeface="Lato" panose="020F0502020204030203" pitchFamily="34" charset="0"/>
            </a:endParaRPr>
          </a:p>
        </p:txBody>
      </p:sp>
      <p:sp>
        <p:nvSpPr>
          <p:cNvPr id="24" name="new_req"/>
          <p:cNvSpPr txBox="1">
            <a:spLocks/>
          </p:cNvSpPr>
          <p:nvPr/>
        </p:nvSpPr>
        <p:spPr>
          <a:xfrm>
            <a:off x="1829039" y="4802087"/>
            <a:ext cx="32922687" cy="13582078"/>
          </a:xfrm>
          <a:prstGeom prst="rect">
            <a:avLst/>
          </a:prstGeom>
        </p:spPr>
        <p:txBody>
          <a:bodyPr vert="horz" lIns="365812" tIns="182906" rIns="365812" bIns="182906" rtlCol="0">
            <a:noAutofit/>
          </a:bodyPr>
          <a:lstStyle>
            <a:lvl1pPr marL="0" indent="0" algn="l" defTabSz="3658118" rtl="0" eaLnBrk="1" latinLnBrk="0" hangingPunct="1">
              <a:spcBef>
                <a:spcPct val="20000"/>
              </a:spcBef>
              <a:buClr>
                <a:srgbClr val="00ACDC"/>
              </a:buClr>
              <a:buFont typeface="Arial" pitchFamily="34" charset="0"/>
              <a:buNone/>
              <a:defRPr sz="10700" kern="1200">
                <a:solidFill>
                  <a:schemeClr val="bg1"/>
                </a:solidFill>
                <a:latin typeface="Lato" panose="020F0502020204030203" pitchFamily="34" charset="0"/>
                <a:ea typeface="+mn-ea"/>
                <a:cs typeface="+mn-cs"/>
              </a:defRPr>
            </a:lvl1pPr>
            <a:lvl2pPr marL="730355" indent="0" algn="l" defTabSz="1440204" rtl="0" eaLnBrk="1" latinLnBrk="0" hangingPunct="1">
              <a:spcBef>
                <a:spcPct val="20000"/>
              </a:spcBef>
              <a:buClr>
                <a:srgbClr val="00ACDC"/>
              </a:buClr>
              <a:buFont typeface="Arial" pitchFamily="34" charset="0"/>
              <a:buNone/>
              <a:defRPr sz="9600" kern="1200">
                <a:solidFill>
                  <a:schemeClr val="bg1"/>
                </a:solidFill>
                <a:latin typeface="Lato" panose="020F0502020204030203" pitchFamily="34" charset="0"/>
                <a:ea typeface="+mn-ea"/>
                <a:cs typeface="+mn-cs"/>
              </a:defRPr>
            </a:lvl2pPr>
            <a:lvl3pPr marL="1435303" indent="0" algn="l" defTabSz="3658118" rtl="0" eaLnBrk="1" latinLnBrk="0" hangingPunct="1">
              <a:spcBef>
                <a:spcPct val="20000"/>
              </a:spcBef>
              <a:buClr>
                <a:srgbClr val="00ACDC"/>
              </a:buClr>
              <a:buFont typeface="Arial" pitchFamily="34" charset="0"/>
              <a:buNone/>
              <a:defRPr sz="8800" kern="1200">
                <a:solidFill>
                  <a:schemeClr val="bg1"/>
                </a:solidFill>
                <a:latin typeface="Lato" panose="020F0502020204030203" pitchFamily="34" charset="0"/>
                <a:ea typeface="+mn-ea"/>
                <a:cs typeface="+mn-cs"/>
              </a:defRPr>
            </a:lvl3pPr>
            <a:lvl4pPr marL="2489552" indent="0" algn="l" defTabSz="3658118" rtl="0" eaLnBrk="1" latinLnBrk="0" hangingPunct="1">
              <a:spcBef>
                <a:spcPct val="20000"/>
              </a:spcBef>
              <a:buClr>
                <a:srgbClr val="00ACDC"/>
              </a:buClr>
              <a:buFont typeface="Arial" pitchFamily="34" charset="0"/>
              <a:buNone/>
              <a:defRPr sz="7200" kern="1200">
                <a:solidFill>
                  <a:schemeClr val="bg1"/>
                </a:solidFill>
                <a:latin typeface="Lato" panose="020F0502020204030203" pitchFamily="34" charset="0"/>
                <a:ea typeface="+mn-ea"/>
                <a:cs typeface="+mn-cs"/>
              </a:defRPr>
            </a:lvl4pPr>
            <a:lvl5pPr marL="3594609" indent="0" algn="l" defTabSz="3658118" rtl="0" eaLnBrk="1" latinLnBrk="0" hangingPunct="1">
              <a:spcBef>
                <a:spcPct val="20000"/>
              </a:spcBef>
              <a:buClr>
                <a:srgbClr val="00ACDC"/>
              </a:buClr>
              <a:buFont typeface="Arial" pitchFamily="34" charset="0"/>
              <a:buNone/>
              <a:defRPr sz="7200" kern="1200">
                <a:solidFill>
                  <a:schemeClr val="bg1"/>
                </a:solidFill>
                <a:latin typeface="Lato" panose="020F0502020204030203" pitchFamily="34" charset="0"/>
                <a:ea typeface="+mn-ea"/>
                <a:cs typeface="+mn-cs"/>
              </a:defRPr>
            </a:lvl5pPr>
            <a:lvl6pPr marL="1005982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888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794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7002"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9pPr>
          </a:lstStyle>
          <a:p>
            <a:endParaRPr lang="en-GB" sz="10500" dirty="0" smtClean="0"/>
          </a:p>
          <a:p>
            <a:pPr marL="1371600" indent="-1371600">
              <a:buFont typeface="+mj-lt"/>
              <a:buAutoNum type="arabicPeriod" startAt="2"/>
            </a:pPr>
            <a:r>
              <a:rPr lang="en-GB" sz="10500" dirty="0" smtClean="0"/>
              <a:t>Encode Cause of Rank</a:t>
            </a:r>
          </a:p>
        </p:txBody>
      </p:sp>
      <p:sp>
        <p:nvSpPr>
          <p:cNvPr id="25" name="reqs_new_overlay"/>
          <p:cNvSpPr/>
          <p:nvPr/>
        </p:nvSpPr>
        <p:spPr>
          <a:xfrm>
            <a:off x="-115117" y="0"/>
            <a:ext cx="36580763" cy="20580350"/>
          </a:xfrm>
          <a:prstGeom prst="rect">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new_req_highlight"/>
          <p:cNvSpPr/>
          <p:nvPr/>
        </p:nvSpPr>
        <p:spPr>
          <a:xfrm>
            <a:off x="8915058" y="9089847"/>
            <a:ext cx="18750646" cy="2400657"/>
          </a:xfrm>
          <a:prstGeom prst="rect">
            <a:avLst/>
          </a:prstGeom>
          <a:noFill/>
        </p:spPr>
        <p:txBody>
          <a:bodyPr wrap="none" anchor="ctr">
            <a:spAutoFit/>
          </a:bodyPr>
          <a:lstStyle/>
          <a:p>
            <a:pPr algn="ctr"/>
            <a:r>
              <a:rPr lang="en-GB" sz="15000" dirty="0" smtClean="0">
                <a:solidFill>
                  <a:schemeClr val="bg1"/>
                </a:solidFill>
                <a:latin typeface="Lato" panose="020F0502020204030203" pitchFamily="34" charset="0"/>
              </a:rPr>
              <a:t>Encode Cause of Rank</a:t>
            </a:r>
            <a:endParaRPr lang="en-GB" sz="15000" dirty="0">
              <a:solidFill>
                <a:schemeClr val="bg1"/>
              </a:solidFill>
              <a:latin typeface="Lato" panose="020F0502020204030203" pitchFamily="34" charset="0"/>
            </a:endParaRPr>
          </a:p>
        </p:txBody>
      </p:sp>
    </p:spTree>
    <p:extLst>
      <p:ext uri="{BB962C8B-B14F-4D97-AF65-F5344CB8AC3E}">
        <p14:creationId xmlns:p14="http://schemas.microsoft.com/office/powerpoint/2010/main" val="599604929"/>
      </p:ext>
    </p:extLst>
  </p:cSld>
  <p:clrMapOvr>
    <a:masterClrMapping/>
  </p:clrMapOvr>
  <mc:AlternateContent xmlns:mc="http://schemas.openxmlformats.org/markup-compatibility/2006" xmlns:p14="http://schemas.microsoft.com/office/powerpoint/2010/main">
    <mc:Choice Requires="p14">
      <p:transition p14:dur="0" advClick="0" advTm="1300"/>
    </mc:Choice>
    <mc:Fallback xmlns="">
      <p:transition advClick="0" advTm="1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1000"/>
                                  </p:stCondLst>
                                  <p:childTnLst>
                                    <p:animScale>
                                      <p:cBhvr>
                                        <p:cTn id="6" dur="500" fill="hold"/>
                                        <p:tgtEl>
                                          <p:spTgt spid="23"/>
                                        </p:tgtEl>
                                      </p:cBhvr>
                                      <p:by x="70000" y="70000"/>
                                    </p:animScale>
                                  </p:childTnLst>
                                </p:cTn>
                              </p:par>
                              <p:par>
                                <p:cTn id="7" presetID="42" presetClass="path" presetSubtype="0" accel="50000" decel="50000" fill="hold" grpId="1" nodeType="withEffect">
                                  <p:stCondLst>
                                    <p:cond delay="1000"/>
                                  </p:stCondLst>
                                  <p:childTnLst>
                                    <p:animMotion origin="layout" path="M -3.40278E-6 -4.32099E-6 L -0.22439 -0.12222 " pathEditMode="relative" rAng="0" ptsTypes="AA">
                                      <p:cBhvr>
                                        <p:cTn id="8" dur="500" fill="hold"/>
                                        <p:tgtEl>
                                          <p:spTgt spid="23"/>
                                        </p:tgtEl>
                                        <p:attrNameLst>
                                          <p:attrName>ppt_x</p:attrName>
                                          <p:attrName>ppt_y</p:attrName>
                                        </p:attrNameLst>
                                      </p:cBhvr>
                                      <p:rCtr x="-11220" y="-6111"/>
                                    </p:animMotion>
                                  </p:childTnLst>
                                </p:cTn>
                              </p:par>
                              <p:par>
                                <p:cTn id="9" presetID="10" presetClass="exit" presetSubtype="0" fill="hold" grpId="0" nodeType="withEffect">
                                  <p:stCondLst>
                                    <p:cond delay="1000"/>
                                  </p:stCondLst>
                                  <p:childTnLst>
                                    <p:animEffect transition="out" filter="fade">
                                      <p:cBhvr>
                                        <p:cTn id="10" dur="500"/>
                                        <p:tgtEl>
                                          <p:spTgt spid="25"/>
                                        </p:tgtEl>
                                      </p:cBhvr>
                                    </p:animEffect>
                                    <p:set>
                                      <p:cBhvr>
                                        <p:cTn id="11" dur="1" fill="hold">
                                          <p:stCondLst>
                                            <p:cond delay="499"/>
                                          </p:stCondLst>
                                        </p:cTn>
                                        <p:tgtEl>
                                          <p:spTgt spid="25"/>
                                        </p:tgtEl>
                                        <p:attrNameLst>
                                          <p:attrName>style.visibility</p:attrName>
                                        </p:attrNameLst>
                                      </p:cBhvr>
                                      <p:to>
                                        <p:strVal val="hidden"/>
                                      </p:to>
                                    </p:set>
                                  </p:childTnLst>
                                </p:cTn>
                              </p:par>
                            </p:childTnLst>
                          </p:cTn>
                        </p:par>
                        <p:par>
                          <p:cTn id="12" fill="hold">
                            <p:stCondLst>
                              <p:cond delay="1500"/>
                            </p:stCondLst>
                            <p:childTnLst>
                              <p:par>
                                <p:cTn id="13" presetID="1" presetClass="exit" presetSubtype="0" fill="hold" grpId="2" nodeType="afterEffect">
                                  <p:stCondLst>
                                    <p:cond delay="0"/>
                                  </p:stCondLst>
                                  <p:childTnLst>
                                    <p:set>
                                      <p:cBhvr>
                                        <p:cTn id="14" dur="1" fill="hold">
                                          <p:stCondLst>
                                            <p:cond delay="0"/>
                                          </p:stCondLst>
                                        </p:cTn>
                                        <p:tgtEl>
                                          <p:spTgt spid="23"/>
                                        </p:tgtEl>
                                        <p:attrNameLst>
                                          <p:attrName>style.visibility</p:attrName>
                                        </p:attrNameLst>
                                      </p:cBhvr>
                                      <p:to>
                                        <p:strVal val="hidden"/>
                                      </p:to>
                                    </p:set>
                                  </p:childTnLst>
                                </p:cTn>
                              </p:par>
                            </p:childTnLst>
                          </p:cTn>
                        </p:par>
                        <p:par>
                          <p:cTn id="15" fill="hold">
                            <p:stCondLst>
                              <p:cond delay="1500"/>
                            </p:stCondLst>
                            <p:childTnLst>
                              <p:par>
                                <p:cTn id="16" presetID="1" presetClass="entr" presetSubtype="0" fill="hold" grpId="0" nodeType="afterEffect">
                                  <p:stCondLst>
                                    <p:cond delay="0"/>
                                  </p:stCondLst>
                                  <p:childTnLst>
                                    <p:set>
                                      <p:cBhvr>
                                        <p:cTn id="17"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P spid="25" grpId="0" animBg="1"/>
      <p:bldP spid="23" grpId="0"/>
      <p:bldP spid="23" grpId="1"/>
      <p:bldP spid="23" grpId="2"/>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p:cNvSpPr>
            <a:spLocks noGrp="1"/>
          </p:cNvSpPr>
          <p:nvPr>
            <p:ph type="title"/>
          </p:nvPr>
        </p:nvSpPr>
        <p:spPr/>
        <p:txBody>
          <a:bodyPr/>
          <a:lstStyle/>
          <a:p>
            <a:endParaRPr lang="en-GB" noProof="0" dirty="0"/>
          </a:p>
        </p:txBody>
      </p:sp>
      <p:grpSp>
        <p:nvGrpSpPr>
          <p:cNvPr id="5" name="Gruppieren 4"/>
          <p:cNvGrpSpPr/>
          <p:nvPr/>
        </p:nvGrpSpPr>
        <p:grpSpPr>
          <a:xfrm>
            <a:off x="11157841" y="7121823"/>
            <a:ext cx="10438051" cy="9159405"/>
            <a:chOff x="8929341" y="7121823"/>
            <a:chExt cx="10438051" cy="9159405"/>
          </a:xfrm>
        </p:grpSpPr>
        <p:sp>
          <p:nvSpPr>
            <p:cNvPr id="14" name="Textfeld 13"/>
            <p:cNvSpPr txBox="1"/>
            <p:nvPr/>
          </p:nvSpPr>
          <p:spPr>
            <a:xfrm>
              <a:off x="12167392" y="7121823"/>
              <a:ext cx="720000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r>
                <a:rPr lang="en-US" dirty="0"/>
                <a:t>University</a:t>
              </a:r>
            </a:p>
          </p:txBody>
        </p:sp>
        <p:sp>
          <p:nvSpPr>
            <p:cNvPr id="27" name="Textfeld 26"/>
            <p:cNvSpPr txBox="1"/>
            <p:nvPr/>
          </p:nvSpPr>
          <p:spPr>
            <a:xfrm>
              <a:off x="12167392" y="10514678"/>
              <a:ext cx="7200000" cy="1440000"/>
            </a:xfrm>
            <a:prstGeom prst="rect">
              <a:avLst/>
            </a:prstGeom>
            <a:noFill/>
          </p:spPr>
          <p:txBody>
            <a:bodyPr wrap="square" rtlCol="0">
              <a:spAutoFit/>
            </a:bodyPr>
            <a:lstStyle/>
            <a:p>
              <a:r>
                <a:rPr lang="en-US" sz="8800" dirty="0" smtClean="0">
                  <a:solidFill>
                    <a:schemeClr val="bg1"/>
                  </a:solidFill>
                </a:rPr>
                <a:t>Harvard, US</a:t>
              </a:r>
              <a:r>
                <a:rPr lang="en-GB" sz="8800" dirty="0">
                  <a:solidFill>
                    <a:schemeClr val="bg1"/>
                  </a:solidFill>
                </a:rPr>
                <a:t>A</a:t>
              </a:r>
              <a:endParaRPr lang="en-US" sz="8800" dirty="0">
                <a:solidFill>
                  <a:schemeClr val="bg1"/>
                </a:solidFill>
              </a:endParaRPr>
            </a:p>
          </p:txBody>
        </p:sp>
        <p:sp>
          <p:nvSpPr>
            <p:cNvPr id="32" name="Textfeld 31"/>
            <p:cNvSpPr txBox="1"/>
            <p:nvPr/>
          </p:nvSpPr>
          <p:spPr>
            <a:xfrm>
              <a:off x="12167392" y="14834678"/>
              <a:ext cx="7200000" cy="1446550"/>
            </a:xfrm>
            <a:prstGeom prst="rect">
              <a:avLst/>
            </a:prstGeom>
            <a:noFill/>
          </p:spPr>
          <p:txBody>
            <a:bodyPr wrap="square" rtlCol="0">
              <a:spAutoFit/>
            </a:bodyPr>
            <a:lstStyle/>
            <a:p>
              <a:r>
                <a:rPr lang="en-US" sz="8800" dirty="0">
                  <a:solidFill>
                    <a:schemeClr val="bg1"/>
                  </a:solidFill>
                </a:rPr>
                <a:t>Oxford, </a:t>
              </a:r>
              <a:r>
                <a:rPr lang="en-US" sz="8800" dirty="0" smtClean="0">
                  <a:solidFill>
                    <a:schemeClr val="bg1"/>
                  </a:solidFill>
                </a:rPr>
                <a:t>UK</a:t>
              </a:r>
              <a:endParaRPr lang="en-US" sz="8800" dirty="0">
                <a:solidFill>
                  <a:schemeClr val="bg1"/>
                </a:solidFill>
              </a:endParaRPr>
            </a:p>
          </p:txBody>
        </p:sp>
        <p:sp>
          <p:nvSpPr>
            <p:cNvPr id="38" name="Textfeld 37"/>
            <p:cNvSpPr txBox="1"/>
            <p:nvPr/>
          </p:nvSpPr>
          <p:spPr>
            <a:xfrm>
              <a:off x="12167392" y="13394678"/>
              <a:ext cx="7200000" cy="1446550"/>
            </a:xfrm>
            <a:prstGeom prst="rect">
              <a:avLst/>
            </a:prstGeom>
            <a:noFill/>
          </p:spPr>
          <p:txBody>
            <a:bodyPr wrap="square" rtlCol="0">
              <a:spAutoFit/>
            </a:bodyPr>
            <a:lstStyle/>
            <a:p>
              <a:r>
                <a:rPr lang="en-US" sz="8800" dirty="0">
                  <a:solidFill>
                    <a:schemeClr val="bg1"/>
                  </a:solidFill>
                </a:rPr>
                <a:t>Cambridge, </a:t>
              </a:r>
              <a:r>
                <a:rPr lang="en-US" sz="8800" dirty="0" smtClean="0">
                  <a:solidFill>
                    <a:schemeClr val="bg1"/>
                  </a:solidFill>
                </a:rPr>
                <a:t>UK</a:t>
              </a:r>
              <a:endParaRPr lang="en-US" sz="8800" dirty="0">
                <a:solidFill>
                  <a:schemeClr val="bg1"/>
                </a:solidFill>
              </a:endParaRPr>
            </a:p>
          </p:txBody>
        </p:sp>
        <p:sp>
          <p:nvSpPr>
            <p:cNvPr id="43" name="Textfeld 42"/>
            <p:cNvSpPr txBox="1"/>
            <p:nvPr/>
          </p:nvSpPr>
          <p:spPr>
            <a:xfrm>
              <a:off x="12167392" y="11954678"/>
              <a:ext cx="7200000" cy="1440000"/>
            </a:xfrm>
            <a:prstGeom prst="rect">
              <a:avLst/>
            </a:prstGeom>
            <a:noFill/>
          </p:spPr>
          <p:txBody>
            <a:bodyPr wrap="square" rtlCol="0">
              <a:spAutoFit/>
            </a:bodyPr>
            <a:lstStyle/>
            <a:p>
              <a:r>
                <a:rPr lang="en-US" sz="8800" dirty="0">
                  <a:solidFill>
                    <a:schemeClr val="bg1"/>
                  </a:solidFill>
                </a:rPr>
                <a:t>Princeton, </a:t>
              </a:r>
              <a:r>
                <a:rPr lang="en-US" sz="8800" dirty="0" smtClean="0">
                  <a:solidFill>
                    <a:schemeClr val="bg1"/>
                  </a:solidFill>
                </a:rPr>
                <a:t>US</a:t>
              </a:r>
              <a:r>
                <a:rPr lang="en-GB" sz="8800" dirty="0">
                  <a:solidFill>
                    <a:schemeClr val="bg1"/>
                  </a:solidFill>
                </a:rPr>
                <a:t>A</a:t>
              </a:r>
              <a:endParaRPr lang="en-US" sz="8800" dirty="0">
                <a:solidFill>
                  <a:schemeClr val="bg1"/>
                </a:solidFill>
              </a:endParaRPr>
            </a:p>
          </p:txBody>
        </p:sp>
        <p:sp>
          <p:nvSpPr>
            <p:cNvPr id="53" name="Textfeld 52"/>
            <p:cNvSpPr txBox="1"/>
            <p:nvPr/>
          </p:nvSpPr>
          <p:spPr>
            <a:xfrm>
              <a:off x="12167392" y="9192890"/>
              <a:ext cx="7200000" cy="1440000"/>
            </a:xfrm>
            <a:prstGeom prst="rect">
              <a:avLst/>
            </a:prstGeom>
            <a:noFill/>
          </p:spPr>
          <p:txBody>
            <a:bodyPr wrap="square" rtlCol="0">
              <a:spAutoFit/>
            </a:bodyPr>
            <a:lstStyle/>
            <a:p>
              <a:r>
                <a:rPr lang="en-US" sz="8800" dirty="0" smtClean="0">
                  <a:solidFill>
                    <a:schemeClr val="bg1"/>
                  </a:solidFill>
                </a:rPr>
                <a:t>MIT, US</a:t>
              </a:r>
              <a:r>
                <a:rPr lang="en-GB" sz="8800" dirty="0">
                  <a:solidFill>
                    <a:schemeClr val="bg1"/>
                  </a:solidFill>
                </a:rPr>
                <a:t>A</a:t>
              </a:r>
              <a:endParaRPr lang="en-US" sz="8800" dirty="0">
                <a:solidFill>
                  <a:schemeClr val="bg1"/>
                </a:solidFill>
              </a:endParaRPr>
            </a:p>
          </p:txBody>
        </p:sp>
        <p:grpSp>
          <p:nvGrpSpPr>
            <p:cNvPr id="2" name="Gruppieren 1"/>
            <p:cNvGrpSpPr/>
            <p:nvPr/>
          </p:nvGrpSpPr>
          <p:grpSpPr>
            <a:xfrm>
              <a:off x="8929341" y="7121823"/>
              <a:ext cx="3240000" cy="9152855"/>
              <a:chOff x="11125288" y="7121823"/>
              <a:chExt cx="3240000" cy="9152855"/>
            </a:xfrm>
          </p:grpSpPr>
          <p:sp>
            <p:nvSpPr>
              <p:cNvPr id="12" name="Textfeld 11"/>
              <p:cNvSpPr txBox="1"/>
              <p:nvPr/>
            </p:nvSpPr>
            <p:spPr>
              <a:xfrm>
                <a:off x="11125288" y="7121823"/>
                <a:ext cx="324000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r>
                  <a:rPr lang="en-US" dirty="0" smtClean="0"/>
                  <a:t>Rank</a:t>
                </a:r>
                <a:endParaRPr lang="en-US" dirty="0"/>
              </a:p>
            </p:txBody>
          </p:sp>
          <p:sp>
            <p:nvSpPr>
              <p:cNvPr id="13" name="Textfeld 12"/>
              <p:cNvSpPr txBox="1"/>
              <p:nvPr/>
            </p:nvSpPr>
            <p:spPr>
              <a:xfrm>
                <a:off x="11125288" y="10514678"/>
                <a:ext cx="3240000" cy="1440000"/>
              </a:xfrm>
              <a:prstGeom prst="rect">
                <a:avLst/>
              </a:prstGeom>
              <a:noFill/>
            </p:spPr>
            <p:txBody>
              <a:bodyPr wrap="square" rtlCol="0">
                <a:spAutoFit/>
              </a:bodyPr>
              <a:lstStyle/>
              <a:p>
                <a:pPr algn="ctr"/>
                <a:r>
                  <a:rPr lang="en-US" sz="8800" dirty="0" smtClean="0">
                    <a:solidFill>
                      <a:schemeClr val="bg1"/>
                    </a:solidFill>
                  </a:rPr>
                  <a:t>2.</a:t>
                </a:r>
                <a:endParaRPr lang="en-US" sz="8800" dirty="0">
                  <a:solidFill>
                    <a:schemeClr val="bg1"/>
                  </a:solidFill>
                </a:endParaRPr>
              </a:p>
            </p:txBody>
          </p:sp>
          <p:sp>
            <p:nvSpPr>
              <p:cNvPr id="15" name="Textfeld 14"/>
              <p:cNvSpPr txBox="1"/>
              <p:nvPr/>
            </p:nvSpPr>
            <p:spPr>
              <a:xfrm>
                <a:off x="11125288" y="14834678"/>
                <a:ext cx="3240000" cy="1440000"/>
              </a:xfrm>
              <a:prstGeom prst="rect">
                <a:avLst/>
              </a:prstGeom>
              <a:noFill/>
            </p:spPr>
            <p:txBody>
              <a:bodyPr wrap="square" rtlCol="0">
                <a:spAutoFit/>
              </a:bodyPr>
              <a:lstStyle/>
              <a:p>
                <a:pPr algn="ctr"/>
                <a:r>
                  <a:rPr lang="en-US" sz="8800" dirty="0" smtClean="0">
                    <a:solidFill>
                      <a:schemeClr val="bg1"/>
                    </a:solidFill>
                  </a:rPr>
                  <a:t>5.</a:t>
                </a:r>
                <a:endParaRPr lang="en-US" sz="8800" dirty="0">
                  <a:solidFill>
                    <a:schemeClr val="bg1"/>
                  </a:solidFill>
                </a:endParaRPr>
              </a:p>
            </p:txBody>
          </p:sp>
          <p:sp>
            <p:nvSpPr>
              <p:cNvPr id="16" name="Textfeld 15"/>
              <p:cNvSpPr txBox="1"/>
              <p:nvPr/>
            </p:nvSpPr>
            <p:spPr>
              <a:xfrm>
                <a:off x="11125288" y="13394678"/>
                <a:ext cx="3240000" cy="1440000"/>
              </a:xfrm>
              <a:prstGeom prst="rect">
                <a:avLst/>
              </a:prstGeom>
              <a:noFill/>
            </p:spPr>
            <p:txBody>
              <a:bodyPr wrap="square" rtlCol="0">
                <a:spAutoFit/>
              </a:bodyPr>
              <a:lstStyle/>
              <a:p>
                <a:pPr algn="ctr"/>
                <a:r>
                  <a:rPr lang="en-US" sz="8800" dirty="0" smtClean="0">
                    <a:solidFill>
                      <a:schemeClr val="bg1"/>
                    </a:solidFill>
                  </a:rPr>
                  <a:t>4.</a:t>
                </a:r>
                <a:endParaRPr lang="en-US" sz="8800" dirty="0">
                  <a:solidFill>
                    <a:schemeClr val="bg1"/>
                  </a:solidFill>
                </a:endParaRPr>
              </a:p>
            </p:txBody>
          </p:sp>
          <p:sp>
            <p:nvSpPr>
              <p:cNvPr id="17" name="Textfeld 16"/>
              <p:cNvSpPr txBox="1"/>
              <p:nvPr/>
            </p:nvSpPr>
            <p:spPr>
              <a:xfrm>
                <a:off x="11125288" y="11954678"/>
                <a:ext cx="3240000" cy="1440000"/>
              </a:xfrm>
              <a:prstGeom prst="rect">
                <a:avLst/>
              </a:prstGeom>
              <a:noFill/>
            </p:spPr>
            <p:txBody>
              <a:bodyPr wrap="square" rtlCol="0">
                <a:spAutoFit/>
              </a:bodyPr>
              <a:lstStyle/>
              <a:p>
                <a:pPr algn="ctr"/>
                <a:r>
                  <a:rPr lang="en-US" sz="8800" dirty="0" smtClean="0">
                    <a:solidFill>
                      <a:schemeClr val="bg1"/>
                    </a:solidFill>
                  </a:rPr>
                  <a:t>3.</a:t>
                </a:r>
                <a:endParaRPr lang="en-US" sz="8800" dirty="0">
                  <a:solidFill>
                    <a:schemeClr val="bg1"/>
                  </a:solidFill>
                </a:endParaRPr>
              </a:p>
            </p:txBody>
          </p:sp>
          <p:sp>
            <p:nvSpPr>
              <p:cNvPr id="18" name="Textfeld 17"/>
              <p:cNvSpPr txBox="1"/>
              <p:nvPr/>
            </p:nvSpPr>
            <p:spPr>
              <a:xfrm>
                <a:off x="11125288" y="9192890"/>
                <a:ext cx="3240000" cy="1440000"/>
              </a:xfrm>
              <a:prstGeom prst="rect">
                <a:avLst/>
              </a:prstGeom>
              <a:noFill/>
            </p:spPr>
            <p:txBody>
              <a:bodyPr wrap="square" rtlCol="0">
                <a:spAutoFit/>
              </a:bodyPr>
              <a:lstStyle/>
              <a:p>
                <a:pPr algn="ctr"/>
                <a:r>
                  <a:rPr lang="en-US" sz="8800" dirty="0" smtClean="0">
                    <a:solidFill>
                      <a:schemeClr val="bg1"/>
                    </a:solidFill>
                  </a:rPr>
                  <a:t>1.</a:t>
                </a:r>
                <a:endParaRPr lang="en-US" sz="8800" dirty="0">
                  <a:solidFill>
                    <a:schemeClr val="bg1"/>
                  </a:solidFill>
                </a:endParaRPr>
              </a:p>
            </p:txBody>
          </p:sp>
        </p:grpSp>
      </p:grpSp>
      <p:grpSp>
        <p:nvGrpSpPr>
          <p:cNvPr id="4" name="Gruppieren 3"/>
          <p:cNvGrpSpPr/>
          <p:nvPr/>
        </p:nvGrpSpPr>
        <p:grpSpPr>
          <a:xfrm>
            <a:off x="19358912" y="7121823"/>
            <a:ext cx="7200000" cy="9152855"/>
            <a:chOff x="19358912" y="7121823"/>
            <a:chExt cx="7200000" cy="9152855"/>
          </a:xfrm>
        </p:grpSpPr>
        <p:sp>
          <p:nvSpPr>
            <p:cNvPr id="25" name="Textfeld 24"/>
            <p:cNvSpPr txBox="1"/>
            <p:nvPr/>
          </p:nvSpPr>
          <p:spPr>
            <a:xfrm>
              <a:off x="19358912" y="7121823"/>
              <a:ext cx="720000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r>
                <a:rPr lang="en-US" dirty="0" smtClean="0"/>
                <a:t>Score</a:t>
              </a:r>
              <a:endParaRPr lang="en-US" dirty="0"/>
            </a:p>
          </p:txBody>
        </p:sp>
        <p:sp>
          <p:nvSpPr>
            <p:cNvPr id="26" name="Textfeld 25"/>
            <p:cNvSpPr txBox="1"/>
            <p:nvPr/>
          </p:nvSpPr>
          <p:spPr>
            <a:xfrm>
              <a:off x="19358912" y="10514678"/>
              <a:ext cx="7200000" cy="1440000"/>
            </a:xfrm>
            <a:prstGeom prst="rect">
              <a:avLst/>
            </a:prstGeom>
            <a:noFill/>
          </p:spPr>
          <p:txBody>
            <a:bodyPr wrap="square" rtlCol="0">
              <a:spAutoFit/>
            </a:bodyPr>
            <a:lstStyle/>
            <a:p>
              <a:pPr algn="ctr"/>
              <a:r>
                <a:rPr lang="en-US" sz="8800" dirty="0" smtClean="0">
                  <a:solidFill>
                    <a:schemeClr val="bg1"/>
                  </a:solidFill>
                </a:rPr>
                <a:t>84.2</a:t>
              </a:r>
              <a:endParaRPr lang="en-US" sz="8800" dirty="0">
                <a:solidFill>
                  <a:schemeClr val="bg1"/>
                </a:solidFill>
              </a:endParaRPr>
            </a:p>
          </p:txBody>
        </p:sp>
        <p:sp>
          <p:nvSpPr>
            <p:cNvPr id="28" name="Textfeld 27"/>
            <p:cNvSpPr txBox="1"/>
            <p:nvPr/>
          </p:nvSpPr>
          <p:spPr>
            <a:xfrm>
              <a:off x="19358912" y="14834678"/>
              <a:ext cx="7200000" cy="1440000"/>
            </a:xfrm>
            <a:prstGeom prst="rect">
              <a:avLst/>
            </a:prstGeom>
            <a:noFill/>
          </p:spPr>
          <p:txBody>
            <a:bodyPr wrap="square" rtlCol="0">
              <a:spAutoFit/>
            </a:bodyPr>
            <a:lstStyle/>
            <a:p>
              <a:pPr algn="ctr"/>
              <a:r>
                <a:rPr lang="en-US" sz="8800" dirty="0" smtClean="0">
                  <a:solidFill>
                    <a:schemeClr val="bg1"/>
                  </a:solidFill>
                </a:rPr>
                <a:t>44.0</a:t>
              </a:r>
              <a:endParaRPr lang="en-US" sz="8800" dirty="0">
                <a:solidFill>
                  <a:schemeClr val="bg1"/>
                </a:solidFill>
              </a:endParaRPr>
            </a:p>
          </p:txBody>
        </p:sp>
        <p:sp>
          <p:nvSpPr>
            <p:cNvPr id="29" name="Textfeld 28"/>
            <p:cNvSpPr txBox="1"/>
            <p:nvPr/>
          </p:nvSpPr>
          <p:spPr>
            <a:xfrm>
              <a:off x="19358912" y="13394678"/>
              <a:ext cx="7200000" cy="1440000"/>
            </a:xfrm>
            <a:prstGeom prst="rect">
              <a:avLst/>
            </a:prstGeom>
            <a:noFill/>
          </p:spPr>
          <p:txBody>
            <a:bodyPr wrap="square" rtlCol="0">
              <a:spAutoFit/>
            </a:bodyPr>
            <a:lstStyle/>
            <a:p>
              <a:pPr algn="ctr"/>
              <a:r>
                <a:rPr lang="en-US" sz="8800" dirty="0" smtClean="0">
                  <a:solidFill>
                    <a:schemeClr val="bg1"/>
                  </a:solidFill>
                </a:rPr>
                <a:t>64.3</a:t>
              </a:r>
              <a:endParaRPr lang="en-US" sz="8800" dirty="0">
                <a:solidFill>
                  <a:schemeClr val="bg1"/>
                </a:solidFill>
              </a:endParaRPr>
            </a:p>
          </p:txBody>
        </p:sp>
        <p:sp>
          <p:nvSpPr>
            <p:cNvPr id="30" name="Textfeld 29"/>
            <p:cNvSpPr txBox="1"/>
            <p:nvPr/>
          </p:nvSpPr>
          <p:spPr>
            <a:xfrm>
              <a:off x="19358912" y="11954678"/>
              <a:ext cx="7200000" cy="1440000"/>
            </a:xfrm>
            <a:prstGeom prst="rect">
              <a:avLst/>
            </a:prstGeom>
            <a:noFill/>
          </p:spPr>
          <p:txBody>
            <a:bodyPr wrap="square" rtlCol="0">
              <a:spAutoFit/>
            </a:bodyPr>
            <a:lstStyle/>
            <a:p>
              <a:pPr algn="ctr"/>
              <a:r>
                <a:rPr lang="en-US" sz="8800" dirty="0" smtClean="0">
                  <a:solidFill>
                    <a:schemeClr val="bg1"/>
                  </a:solidFill>
                </a:rPr>
                <a:t>73.8</a:t>
              </a:r>
              <a:endParaRPr lang="en-US" sz="8800" dirty="0">
                <a:solidFill>
                  <a:schemeClr val="bg1"/>
                </a:solidFill>
              </a:endParaRPr>
            </a:p>
          </p:txBody>
        </p:sp>
        <p:sp>
          <p:nvSpPr>
            <p:cNvPr id="31" name="Textfeld 30"/>
            <p:cNvSpPr txBox="1"/>
            <p:nvPr/>
          </p:nvSpPr>
          <p:spPr>
            <a:xfrm>
              <a:off x="19358912" y="9192890"/>
              <a:ext cx="7200000" cy="1440000"/>
            </a:xfrm>
            <a:prstGeom prst="rect">
              <a:avLst/>
            </a:prstGeom>
            <a:noFill/>
          </p:spPr>
          <p:txBody>
            <a:bodyPr wrap="square" rtlCol="0">
              <a:spAutoFit/>
            </a:bodyPr>
            <a:lstStyle/>
            <a:p>
              <a:pPr algn="ctr"/>
              <a:r>
                <a:rPr lang="en-US" sz="8800" dirty="0" smtClean="0">
                  <a:solidFill>
                    <a:schemeClr val="bg1"/>
                  </a:solidFill>
                </a:rPr>
                <a:t>89.4</a:t>
              </a:r>
              <a:endParaRPr lang="en-US" sz="8800" dirty="0">
                <a:solidFill>
                  <a:schemeClr val="bg1"/>
                </a:solidFill>
              </a:endParaRPr>
            </a:p>
          </p:txBody>
        </p:sp>
      </p:grpSp>
      <p:grpSp>
        <p:nvGrpSpPr>
          <p:cNvPr id="3" name="Gruppieren 2"/>
          <p:cNvGrpSpPr/>
          <p:nvPr/>
        </p:nvGrpSpPr>
        <p:grpSpPr>
          <a:xfrm>
            <a:off x="19367392" y="7121823"/>
            <a:ext cx="7200000" cy="8864988"/>
            <a:chOff x="21600000" y="7121823"/>
            <a:chExt cx="7200000" cy="8864988"/>
          </a:xfrm>
        </p:grpSpPr>
        <p:sp>
          <p:nvSpPr>
            <p:cNvPr id="19" name="Textfeld 18"/>
            <p:cNvSpPr txBox="1"/>
            <p:nvPr/>
          </p:nvSpPr>
          <p:spPr>
            <a:xfrm>
              <a:off x="21600000" y="7121823"/>
              <a:ext cx="720000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r>
                <a:rPr lang="en-US" dirty="0" smtClean="0"/>
                <a:t>Score</a:t>
              </a:r>
              <a:endParaRPr lang="en-US" dirty="0"/>
            </a:p>
          </p:txBody>
        </p:sp>
        <p:sp>
          <p:nvSpPr>
            <p:cNvPr id="20" name="Rechteck 19"/>
            <p:cNvSpPr>
              <a:spLocks/>
            </p:cNvSpPr>
            <p:nvPr/>
          </p:nvSpPr>
          <p:spPr>
            <a:xfrm>
              <a:off x="21600000" y="9480756"/>
              <a:ext cx="6519833"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21" name="Rechteck 20"/>
            <p:cNvSpPr>
              <a:spLocks/>
            </p:cNvSpPr>
            <p:nvPr/>
          </p:nvSpPr>
          <p:spPr>
            <a:xfrm>
              <a:off x="21600000" y="10802544"/>
              <a:ext cx="6123789"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22" name="Rechteck 21"/>
            <p:cNvSpPr>
              <a:spLocks/>
            </p:cNvSpPr>
            <p:nvPr/>
          </p:nvSpPr>
          <p:spPr>
            <a:xfrm>
              <a:off x="21600000" y="12242544"/>
              <a:ext cx="5367705"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23" name="Rechteck 22"/>
            <p:cNvSpPr>
              <a:spLocks/>
            </p:cNvSpPr>
            <p:nvPr/>
          </p:nvSpPr>
          <p:spPr>
            <a:xfrm>
              <a:off x="21600000" y="13682544"/>
              <a:ext cx="4431601"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24" name="Rechteck 23"/>
            <p:cNvSpPr>
              <a:spLocks/>
            </p:cNvSpPr>
            <p:nvPr/>
          </p:nvSpPr>
          <p:spPr>
            <a:xfrm>
              <a:off x="21600000" y="15122544"/>
              <a:ext cx="3061894"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gr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435853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fill="hold" nodeType="afterEffect">
                                  <p:stCondLst>
                                    <p:cond delay="500"/>
                                  </p:stCondLst>
                                  <p:childTnLst>
                                    <p:animMotion origin="layout" path="M 6.45665E-7 -2.56209E-6 L -0.06066 -2.56209E-6 " pathEditMode="relative" rAng="0" ptsTypes="AA">
                                      <p:cBhvr>
                                        <p:cTn id="6" dur="500" fill="hold"/>
                                        <p:tgtEl>
                                          <p:spTgt spid="5"/>
                                        </p:tgtEl>
                                        <p:attrNameLst>
                                          <p:attrName>ppt_x</p:attrName>
                                          <p:attrName>ppt_y</p:attrName>
                                        </p:attrNameLst>
                                      </p:cBhvr>
                                      <p:rCtr x="-3033" y="0"/>
                                    </p:animMotion>
                                  </p:childTnLst>
                                </p:cTn>
                              </p:par>
                            </p:childTnLst>
                          </p:cTn>
                        </p:par>
                        <p:par>
                          <p:cTn id="7" fill="hold">
                            <p:stCondLst>
                              <p:cond delay="1000"/>
                            </p:stCondLst>
                            <p:childTnLst>
                              <p:par>
                                <p:cTn id="8" presetID="2" presetClass="entr" presetSubtype="2"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1+#ppt_w/2"/>
                                          </p:val>
                                        </p:tav>
                                        <p:tav tm="100000">
                                          <p:val>
                                            <p:strVal val="#ppt_x"/>
                                          </p:val>
                                        </p:tav>
                                      </p:tavLst>
                                    </p:anim>
                                    <p:anim calcmode="lin" valueType="num">
                                      <p:cBhvr additive="base">
                                        <p:cTn id="1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1+#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par>
                                <p:cTn id="18" presetID="22" presetClass="exit" presetSubtype="2" fill="hold" nodeType="withEffect">
                                  <p:stCondLst>
                                    <p:cond delay="150"/>
                                  </p:stCondLst>
                                  <p:childTnLst>
                                    <p:animEffect transition="out" filter="wipe(right)">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descr=" 11"/>
          <p:cNvSpPr>
            <a:spLocks noGrp="1"/>
          </p:cNvSpPr>
          <p:nvPr>
            <p:ph type="title"/>
          </p:nvPr>
        </p:nvSpPr>
        <p:spPr/>
        <p:txBody>
          <a:bodyPr/>
          <a:lstStyle/>
          <a:p>
            <a:endParaRPr lang="en-GB" noProof="0" dirty="0"/>
          </a:p>
        </p:txBody>
      </p:sp>
      <p:sp>
        <p:nvSpPr>
          <p:cNvPr id="9" name="Fußzeilenplatzhalter 1" descr=" 9"/>
          <p:cNvSpPr>
            <a:spLocks noGrp="1"/>
          </p:cNvSpPr>
          <p:nvPr>
            <p:ph type="ftr" sz="quarter" idx="11"/>
          </p:nvPr>
        </p:nvSpPr>
        <p:spPr/>
        <p:txBody>
          <a:bodyPr/>
          <a:lstStyle/>
          <a:p>
            <a:pPr lvl="0"/>
            <a:endParaRPr lang="en-GB" dirty="0"/>
          </a:p>
        </p:txBody>
      </p:sp>
      <p:sp>
        <p:nvSpPr>
          <p:cNvPr id="10" name="Foliennummernplatzhalter 2" descr=" 10"/>
          <p:cNvSpPr>
            <a:spLocks noGrp="1"/>
          </p:cNvSpPr>
          <p:nvPr>
            <p:ph type="sldNum" sz="quarter" idx="12"/>
          </p:nvPr>
        </p:nvSpPr>
        <p:spPr/>
        <p:txBody>
          <a:bodyPr/>
          <a:lstStyle/>
          <a:p>
            <a:pPr lvl="0"/>
            <a:fld id="{2E878C50-2E86-447E-87A4-B859A418CDC1}" type="slidenum">
              <a:rPr lang="en-GB" smtClean="0"/>
              <a:t>73</a:t>
            </a:fld>
            <a:endParaRPr lang="en-GB" dirty="0"/>
          </a:p>
        </p:txBody>
      </p:sp>
      <p:grpSp>
        <p:nvGrpSpPr>
          <p:cNvPr id="5" name="Gruppieren 4" descr=" 5"/>
          <p:cNvGrpSpPr/>
          <p:nvPr/>
        </p:nvGrpSpPr>
        <p:grpSpPr>
          <a:xfrm>
            <a:off x="8938851" y="7121771"/>
            <a:ext cx="10438051" cy="9159405"/>
            <a:chOff x="8929341" y="7121823"/>
            <a:chExt cx="10438051" cy="9159405"/>
          </a:xfrm>
        </p:grpSpPr>
        <p:sp>
          <p:nvSpPr>
            <p:cNvPr id="14" name="Textfeld 13"/>
            <p:cNvSpPr txBox="1"/>
            <p:nvPr/>
          </p:nvSpPr>
          <p:spPr>
            <a:xfrm>
              <a:off x="12167392" y="7121823"/>
              <a:ext cx="720000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r>
                <a:rPr lang="en-US" dirty="0"/>
                <a:t>University</a:t>
              </a:r>
            </a:p>
          </p:txBody>
        </p:sp>
        <p:sp>
          <p:nvSpPr>
            <p:cNvPr id="27" name="Textfeld 26"/>
            <p:cNvSpPr txBox="1"/>
            <p:nvPr/>
          </p:nvSpPr>
          <p:spPr>
            <a:xfrm>
              <a:off x="12167392" y="10514678"/>
              <a:ext cx="7200000" cy="1440000"/>
            </a:xfrm>
            <a:prstGeom prst="rect">
              <a:avLst/>
            </a:prstGeom>
            <a:noFill/>
          </p:spPr>
          <p:txBody>
            <a:bodyPr wrap="square" rtlCol="0">
              <a:spAutoFit/>
            </a:bodyPr>
            <a:lstStyle/>
            <a:p>
              <a:r>
                <a:rPr lang="en-US" sz="8800" dirty="0" smtClean="0">
                  <a:solidFill>
                    <a:schemeClr val="bg1"/>
                  </a:solidFill>
                </a:rPr>
                <a:t>Harvard, US</a:t>
              </a:r>
              <a:r>
                <a:rPr lang="en-GB" sz="8800" dirty="0">
                  <a:solidFill>
                    <a:schemeClr val="bg1"/>
                  </a:solidFill>
                </a:rPr>
                <a:t>A</a:t>
              </a:r>
              <a:endParaRPr lang="en-US" sz="8800" dirty="0">
                <a:solidFill>
                  <a:schemeClr val="bg1"/>
                </a:solidFill>
              </a:endParaRPr>
            </a:p>
          </p:txBody>
        </p:sp>
        <p:sp>
          <p:nvSpPr>
            <p:cNvPr id="32" name="Textfeld 31"/>
            <p:cNvSpPr txBox="1"/>
            <p:nvPr/>
          </p:nvSpPr>
          <p:spPr>
            <a:xfrm>
              <a:off x="12167392" y="14834678"/>
              <a:ext cx="7200000" cy="1446550"/>
            </a:xfrm>
            <a:prstGeom prst="rect">
              <a:avLst/>
            </a:prstGeom>
            <a:noFill/>
          </p:spPr>
          <p:txBody>
            <a:bodyPr wrap="square" rtlCol="0">
              <a:spAutoFit/>
            </a:bodyPr>
            <a:lstStyle/>
            <a:p>
              <a:r>
                <a:rPr lang="en-US" sz="8800" dirty="0">
                  <a:solidFill>
                    <a:schemeClr val="bg1"/>
                  </a:solidFill>
                </a:rPr>
                <a:t>Oxford, </a:t>
              </a:r>
              <a:r>
                <a:rPr lang="en-US" sz="8800" dirty="0" smtClean="0">
                  <a:solidFill>
                    <a:schemeClr val="bg1"/>
                  </a:solidFill>
                </a:rPr>
                <a:t>UK</a:t>
              </a:r>
              <a:endParaRPr lang="en-US" sz="8800" dirty="0">
                <a:solidFill>
                  <a:schemeClr val="bg1"/>
                </a:solidFill>
              </a:endParaRPr>
            </a:p>
          </p:txBody>
        </p:sp>
        <p:sp>
          <p:nvSpPr>
            <p:cNvPr id="38" name="Textfeld 37"/>
            <p:cNvSpPr txBox="1"/>
            <p:nvPr/>
          </p:nvSpPr>
          <p:spPr>
            <a:xfrm>
              <a:off x="12167392" y="13394678"/>
              <a:ext cx="7200000" cy="1446550"/>
            </a:xfrm>
            <a:prstGeom prst="rect">
              <a:avLst/>
            </a:prstGeom>
            <a:noFill/>
          </p:spPr>
          <p:txBody>
            <a:bodyPr wrap="square" rtlCol="0">
              <a:spAutoFit/>
            </a:bodyPr>
            <a:lstStyle/>
            <a:p>
              <a:r>
                <a:rPr lang="en-US" sz="8800" dirty="0">
                  <a:solidFill>
                    <a:schemeClr val="bg1"/>
                  </a:solidFill>
                </a:rPr>
                <a:t>Cambridge, </a:t>
              </a:r>
              <a:r>
                <a:rPr lang="en-US" sz="8800" dirty="0" smtClean="0">
                  <a:solidFill>
                    <a:schemeClr val="bg1"/>
                  </a:solidFill>
                </a:rPr>
                <a:t>UK</a:t>
              </a:r>
              <a:endParaRPr lang="en-US" sz="8800" dirty="0">
                <a:solidFill>
                  <a:schemeClr val="bg1"/>
                </a:solidFill>
              </a:endParaRPr>
            </a:p>
          </p:txBody>
        </p:sp>
        <p:sp>
          <p:nvSpPr>
            <p:cNvPr id="43" name="Textfeld 42"/>
            <p:cNvSpPr txBox="1"/>
            <p:nvPr/>
          </p:nvSpPr>
          <p:spPr>
            <a:xfrm>
              <a:off x="12167392" y="11954678"/>
              <a:ext cx="7200000" cy="1440000"/>
            </a:xfrm>
            <a:prstGeom prst="rect">
              <a:avLst/>
            </a:prstGeom>
            <a:noFill/>
          </p:spPr>
          <p:txBody>
            <a:bodyPr wrap="square" rtlCol="0">
              <a:spAutoFit/>
            </a:bodyPr>
            <a:lstStyle/>
            <a:p>
              <a:r>
                <a:rPr lang="en-US" sz="8800" dirty="0">
                  <a:solidFill>
                    <a:schemeClr val="bg1"/>
                  </a:solidFill>
                </a:rPr>
                <a:t>Princeton, </a:t>
              </a:r>
              <a:r>
                <a:rPr lang="en-US" sz="8800" dirty="0" smtClean="0">
                  <a:solidFill>
                    <a:schemeClr val="bg1"/>
                  </a:solidFill>
                </a:rPr>
                <a:t>US</a:t>
              </a:r>
              <a:r>
                <a:rPr lang="en-GB" sz="8800" dirty="0">
                  <a:solidFill>
                    <a:schemeClr val="bg1"/>
                  </a:solidFill>
                </a:rPr>
                <a:t>A</a:t>
              </a:r>
              <a:endParaRPr lang="en-US" sz="8800" dirty="0">
                <a:solidFill>
                  <a:schemeClr val="bg1"/>
                </a:solidFill>
              </a:endParaRPr>
            </a:p>
          </p:txBody>
        </p:sp>
        <p:sp>
          <p:nvSpPr>
            <p:cNvPr id="53" name="Textfeld 52"/>
            <p:cNvSpPr txBox="1"/>
            <p:nvPr/>
          </p:nvSpPr>
          <p:spPr>
            <a:xfrm>
              <a:off x="12167392" y="9192890"/>
              <a:ext cx="7200000" cy="1440000"/>
            </a:xfrm>
            <a:prstGeom prst="rect">
              <a:avLst/>
            </a:prstGeom>
            <a:noFill/>
          </p:spPr>
          <p:txBody>
            <a:bodyPr wrap="square" rtlCol="0">
              <a:spAutoFit/>
            </a:bodyPr>
            <a:lstStyle/>
            <a:p>
              <a:r>
                <a:rPr lang="en-US" sz="8800" dirty="0" smtClean="0">
                  <a:solidFill>
                    <a:schemeClr val="bg1"/>
                  </a:solidFill>
                </a:rPr>
                <a:t>MIT, US</a:t>
              </a:r>
              <a:r>
                <a:rPr lang="en-GB" sz="8800" dirty="0">
                  <a:solidFill>
                    <a:schemeClr val="bg1"/>
                  </a:solidFill>
                </a:rPr>
                <a:t>A</a:t>
              </a:r>
              <a:endParaRPr lang="en-US" sz="8800" dirty="0">
                <a:solidFill>
                  <a:schemeClr val="bg1"/>
                </a:solidFill>
              </a:endParaRPr>
            </a:p>
          </p:txBody>
        </p:sp>
        <p:grpSp>
          <p:nvGrpSpPr>
            <p:cNvPr id="2" name="Gruppieren 1"/>
            <p:cNvGrpSpPr/>
            <p:nvPr/>
          </p:nvGrpSpPr>
          <p:grpSpPr>
            <a:xfrm>
              <a:off x="8929341" y="7121823"/>
              <a:ext cx="3240000" cy="9152855"/>
              <a:chOff x="11125288" y="7121823"/>
              <a:chExt cx="3240000" cy="9152855"/>
            </a:xfrm>
          </p:grpSpPr>
          <p:sp>
            <p:nvSpPr>
              <p:cNvPr id="12" name="Textfeld 11"/>
              <p:cNvSpPr txBox="1"/>
              <p:nvPr/>
            </p:nvSpPr>
            <p:spPr>
              <a:xfrm>
                <a:off x="11125288" y="7121823"/>
                <a:ext cx="324000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r>
                  <a:rPr lang="en-US" dirty="0" smtClean="0"/>
                  <a:t>Rank</a:t>
                </a:r>
                <a:endParaRPr lang="en-US" dirty="0"/>
              </a:p>
            </p:txBody>
          </p:sp>
          <p:sp>
            <p:nvSpPr>
              <p:cNvPr id="13" name="Textfeld 12"/>
              <p:cNvSpPr txBox="1"/>
              <p:nvPr/>
            </p:nvSpPr>
            <p:spPr>
              <a:xfrm>
                <a:off x="11125288" y="10514678"/>
                <a:ext cx="3240000" cy="1440000"/>
              </a:xfrm>
              <a:prstGeom prst="rect">
                <a:avLst/>
              </a:prstGeom>
              <a:noFill/>
            </p:spPr>
            <p:txBody>
              <a:bodyPr wrap="square" rtlCol="0">
                <a:spAutoFit/>
              </a:bodyPr>
              <a:lstStyle/>
              <a:p>
                <a:pPr algn="ctr"/>
                <a:r>
                  <a:rPr lang="en-US" sz="8800" dirty="0" smtClean="0">
                    <a:solidFill>
                      <a:schemeClr val="bg1"/>
                    </a:solidFill>
                  </a:rPr>
                  <a:t>2.</a:t>
                </a:r>
                <a:endParaRPr lang="en-US" sz="8800" dirty="0">
                  <a:solidFill>
                    <a:schemeClr val="bg1"/>
                  </a:solidFill>
                </a:endParaRPr>
              </a:p>
            </p:txBody>
          </p:sp>
          <p:sp>
            <p:nvSpPr>
              <p:cNvPr id="15" name="Textfeld 14"/>
              <p:cNvSpPr txBox="1"/>
              <p:nvPr/>
            </p:nvSpPr>
            <p:spPr>
              <a:xfrm>
                <a:off x="11125288" y="14834678"/>
                <a:ext cx="3240000" cy="1440000"/>
              </a:xfrm>
              <a:prstGeom prst="rect">
                <a:avLst/>
              </a:prstGeom>
              <a:noFill/>
            </p:spPr>
            <p:txBody>
              <a:bodyPr wrap="square" rtlCol="0">
                <a:spAutoFit/>
              </a:bodyPr>
              <a:lstStyle/>
              <a:p>
                <a:pPr algn="ctr"/>
                <a:r>
                  <a:rPr lang="en-US" sz="8800" dirty="0" smtClean="0">
                    <a:solidFill>
                      <a:schemeClr val="bg1"/>
                    </a:solidFill>
                  </a:rPr>
                  <a:t>5.</a:t>
                </a:r>
                <a:endParaRPr lang="en-US" sz="8800" dirty="0">
                  <a:solidFill>
                    <a:schemeClr val="bg1"/>
                  </a:solidFill>
                </a:endParaRPr>
              </a:p>
            </p:txBody>
          </p:sp>
          <p:sp>
            <p:nvSpPr>
              <p:cNvPr id="16" name="Textfeld 15"/>
              <p:cNvSpPr txBox="1"/>
              <p:nvPr/>
            </p:nvSpPr>
            <p:spPr>
              <a:xfrm>
                <a:off x="11125288" y="13394678"/>
                <a:ext cx="3240000" cy="1440000"/>
              </a:xfrm>
              <a:prstGeom prst="rect">
                <a:avLst/>
              </a:prstGeom>
              <a:noFill/>
            </p:spPr>
            <p:txBody>
              <a:bodyPr wrap="square" rtlCol="0">
                <a:spAutoFit/>
              </a:bodyPr>
              <a:lstStyle/>
              <a:p>
                <a:pPr algn="ctr"/>
                <a:r>
                  <a:rPr lang="en-US" sz="8800" dirty="0" smtClean="0">
                    <a:solidFill>
                      <a:schemeClr val="bg1"/>
                    </a:solidFill>
                  </a:rPr>
                  <a:t>4.</a:t>
                </a:r>
                <a:endParaRPr lang="en-US" sz="8800" dirty="0">
                  <a:solidFill>
                    <a:schemeClr val="bg1"/>
                  </a:solidFill>
                </a:endParaRPr>
              </a:p>
            </p:txBody>
          </p:sp>
          <p:sp>
            <p:nvSpPr>
              <p:cNvPr id="17" name="Textfeld 16"/>
              <p:cNvSpPr txBox="1"/>
              <p:nvPr/>
            </p:nvSpPr>
            <p:spPr>
              <a:xfrm>
                <a:off x="11125288" y="11954678"/>
                <a:ext cx="3240000" cy="1440000"/>
              </a:xfrm>
              <a:prstGeom prst="rect">
                <a:avLst/>
              </a:prstGeom>
              <a:noFill/>
            </p:spPr>
            <p:txBody>
              <a:bodyPr wrap="square" rtlCol="0">
                <a:spAutoFit/>
              </a:bodyPr>
              <a:lstStyle/>
              <a:p>
                <a:pPr algn="ctr"/>
                <a:r>
                  <a:rPr lang="en-US" sz="8800" dirty="0" smtClean="0">
                    <a:solidFill>
                      <a:schemeClr val="bg1"/>
                    </a:solidFill>
                  </a:rPr>
                  <a:t>3.</a:t>
                </a:r>
                <a:endParaRPr lang="en-US" sz="8800" dirty="0">
                  <a:solidFill>
                    <a:schemeClr val="bg1"/>
                  </a:solidFill>
                </a:endParaRPr>
              </a:p>
            </p:txBody>
          </p:sp>
          <p:sp>
            <p:nvSpPr>
              <p:cNvPr id="18" name="Textfeld 17"/>
              <p:cNvSpPr txBox="1"/>
              <p:nvPr/>
            </p:nvSpPr>
            <p:spPr>
              <a:xfrm>
                <a:off x="11125288" y="9192890"/>
                <a:ext cx="3240000" cy="1440000"/>
              </a:xfrm>
              <a:prstGeom prst="rect">
                <a:avLst/>
              </a:prstGeom>
              <a:noFill/>
            </p:spPr>
            <p:txBody>
              <a:bodyPr wrap="square" rtlCol="0">
                <a:spAutoFit/>
              </a:bodyPr>
              <a:lstStyle/>
              <a:p>
                <a:pPr algn="ctr"/>
                <a:r>
                  <a:rPr lang="en-US" sz="8800" dirty="0" smtClean="0">
                    <a:solidFill>
                      <a:schemeClr val="bg1"/>
                    </a:solidFill>
                  </a:rPr>
                  <a:t>1.</a:t>
                </a:r>
                <a:endParaRPr lang="en-US" sz="8800" dirty="0">
                  <a:solidFill>
                    <a:schemeClr val="bg1"/>
                  </a:solidFill>
                </a:endParaRPr>
              </a:p>
            </p:txBody>
          </p:sp>
        </p:grpSp>
      </p:grpSp>
      <p:grpSp>
        <p:nvGrpSpPr>
          <p:cNvPr id="33" name="Gruppieren 32" descr=" 3"/>
          <p:cNvGrpSpPr/>
          <p:nvPr/>
        </p:nvGrpSpPr>
        <p:grpSpPr>
          <a:xfrm>
            <a:off x="19367391" y="7121823"/>
            <a:ext cx="7200000" cy="8864988"/>
            <a:chOff x="21600000" y="7121823"/>
            <a:chExt cx="7200000" cy="8864988"/>
          </a:xfrm>
        </p:grpSpPr>
        <p:sp>
          <p:nvSpPr>
            <p:cNvPr id="34" name="Textfeld 33"/>
            <p:cNvSpPr txBox="1"/>
            <p:nvPr/>
          </p:nvSpPr>
          <p:spPr>
            <a:xfrm>
              <a:off x="21600000" y="7121823"/>
              <a:ext cx="720000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r>
                <a:rPr lang="en-US" dirty="0" smtClean="0"/>
                <a:t>Score</a:t>
              </a:r>
              <a:endParaRPr lang="en-US" dirty="0"/>
            </a:p>
          </p:txBody>
        </p:sp>
        <p:sp>
          <p:nvSpPr>
            <p:cNvPr id="35" name="Rechteck 34"/>
            <p:cNvSpPr>
              <a:spLocks/>
            </p:cNvSpPr>
            <p:nvPr/>
          </p:nvSpPr>
          <p:spPr>
            <a:xfrm>
              <a:off x="21600000" y="9480756"/>
              <a:ext cx="6519833"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36" name="Rechteck 35"/>
            <p:cNvSpPr>
              <a:spLocks/>
            </p:cNvSpPr>
            <p:nvPr/>
          </p:nvSpPr>
          <p:spPr>
            <a:xfrm>
              <a:off x="21600000" y="10802544"/>
              <a:ext cx="6123789"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37" name="Rechteck 36"/>
            <p:cNvSpPr>
              <a:spLocks/>
            </p:cNvSpPr>
            <p:nvPr/>
          </p:nvSpPr>
          <p:spPr>
            <a:xfrm>
              <a:off x="21600000" y="12242544"/>
              <a:ext cx="5367705"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39" name="Rechteck 38"/>
            <p:cNvSpPr>
              <a:spLocks/>
            </p:cNvSpPr>
            <p:nvPr/>
          </p:nvSpPr>
          <p:spPr>
            <a:xfrm>
              <a:off x="21600000" y="13682544"/>
              <a:ext cx="4431601"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40" name="Rechteck 39"/>
            <p:cNvSpPr>
              <a:spLocks/>
            </p:cNvSpPr>
            <p:nvPr/>
          </p:nvSpPr>
          <p:spPr>
            <a:xfrm>
              <a:off x="21600000" y="15122544"/>
              <a:ext cx="3061894"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grpSp>
      <p:sp>
        <p:nvSpPr>
          <p:cNvPr id="26" name="reqs_overlay"/>
          <p:cNvSpPr/>
          <p:nvPr/>
        </p:nvSpPr>
        <p:spPr>
          <a:xfrm>
            <a:off x="-1" y="0"/>
            <a:ext cx="36580763" cy="20580350"/>
          </a:xfrm>
          <a:prstGeom prst="rect">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qs_title"/>
          <p:cNvSpPr txBox="1">
            <a:spLocks/>
          </p:cNvSpPr>
          <p:nvPr/>
        </p:nvSpPr>
        <p:spPr>
          <a:xfrm>
            <a:off x="1829039" y="824166"/>
            <a:ext cx="32922687" cy="3430059"/>
          </a:xfrm>
          <a:prstGeom prst="rect">
            <a:avLst/>
          </a:prstGeom>
        </p:spPr>
        <p:txBody>
          <a:bodyPr vert="horz" lIns="365812" tIns="182906" rIns="365812" bIns="182906" rtlCol="0" anchor="ctr">
            <a:normAutofit/>
          </a:bodyPr>
          <a:lstStyle>
            <a:lvl1pPr algn="ctr" defTabSz="3658118" rtl="0" eaLnBrk="1" latinLnBrk="0" hangingPunct="1">
              <a:spcBef>
                <a:spcPct val="0"/>
              </a:spcBef>
              <a:buNone/>
              <a:defRPr lang="en-US" sz="14700" b="0" kern="1200" noProof="0">
                <a:solidFill>
                  <a:schemeClr val="bg1"/>
                </a:solidFill>
                <a:latin typeface="Lato" panose="020F0502020204030203" pitchFamily="34" charset="0"/>
                <a:ea typeface="+mj-ea"/>
                <a:cs typeface="Narkisim" pitchFamily="34" charset="-79"/>
              </a:defRPr>
            </a:lvl1pPr>
          </a:lstStyle>
          <a:p>
            <a:r>
              <a:rPr lang="en-GB" smtClean="0"/>
              <a:t>10 Requirements</a:t>
            </a:r>
            <a:endParaRPr lang="en-GB" dirty="0"/>
          </a:p>
        </p:txBody>
      </p:sp>
      <p:sp>
        <p:nvSpPr>
          <p:cNvPr id="30" name="reqs_r"/>
          <p:cNvSpPr txBox="1">
            <a:spLocks/>
          </p:cNvSpPr>
          <p:nvPr/>
        </p:nvSpPr>
        <p:spPr>
          <a:xfrm>
            <a:off x="19334436" y="4908349"/>
            <a:ext cx="17361442" cy="13582078"/>
          </a:xfrm>
          <a:prstGeom prst="rect">
            <a:avLst/>
          </a:prstGeom>
        </p:spPr>
        <p:txBody>
          <a:bodyPr vert="horz" lIns="365812" tIns="182906" rIns="365812" bIns="182906" rtlCol="0">
            <a:normAutofit/>
          </a:bodyPr>
          <a:lstStyle>
            <a:lvl1pPr marL="0" indent="0" algn="l" defTabSz="3658118" rtl="0" eaLnBrk="1" latinLnBrk="0" hangingPunct="1">
              <a:spcBef>
                <a:spcPct val="20000"/>
              </a:spcBef>
              <a:buClr>
                <a:srgbClr val="00ACDC"/>
              </a:buClr>
              <a:buFont typeface="Arial" pitchFamily="34" charset="0"/>
              <a:buNone/>
              <a:defRPr sz="12800" kern="1200">
                <a:solidFill>
                  <a:schemeClr val="bg1"/>
                </a:solidFill>
                <a:latin typeface="+mn-lt"/>
                <a:ea typeface="+mn-ea"/>
                <a:cs typeface="+mn-cs"/>
              </a:defRPr>
            </a:lvl1pPr>
            <a:lvl2pPr marL="730355" indent="0" algn="l" defTabSz="1440204" rtl="0" eaLnBrk="1" latinLnBrk="0" hangingPunct="1">
              <a:spcBef>
                <a:spcPct val="20000"/>
              </a:spcBef>
              <a:buClr>
                <a:srgbClr val="00ACDC"/>
              </a:buClr>
              <a:buFont typeface="Arial" pitchFamily="34" charset="0"/>
              <a:buNone/>
              <a:defRPr sz="11200" kern="1200">
                <a:solidFill>
                  <a:schemeClr val="bg1"/>
                </a:solidFill>
                <a:latin typeface="+mn-lt"/>
                <a:ea typeface="+mn-ea"/>
                <a:cs typeface="+mn-cs"/>
              </a:defRPr>
            </a:lvl2pPr>
            <a:lvl3pPr marL="1435303" indent="0" algn="l" defTabSz="3658118" rtl="0" eaLnBrk="1" latinLnBrk="0" hangingPunct="1">
              <a:spcBef>
                <a:spcPct val="20000"/>
              </a:spcBef>
              <a:buClr>
                <a:srgbClr val="00ACDC"/>
              </a:buClr>
              <a:buFont typeface="Arial" pitchFamily="34" charset="0"/>
              <a:buNone/>
              <a:defRPr sz="9600" kern="1200">
                <a:solidFill>
                  <a:schemeClr val="bg1"/>
                </a:solidFill>
                <a:latin typeface="+mn-lt"/>
                <a:ea typeface="+mn-ea"/>
                <a:cs typeface="+mn-cs"/>
              </a:defRPr>
            </a:lvl3pPr>
            <a:lvl4pPr marL="2489552" indent="0" algn="l" defTabSz="3658118" rtl="0" eaLnBrk="1" latinLnBrk="0" hangingPunct="1">
              <a:spcBef>
                <a:spcPct val="20000"/>
              </a:spcBef>
              <a:buClr>
                <a:srgbClr val="00ACDC"/>
              </a:buClr>
              <a:buFont typeface="Arial" pitchFamily="34" charset="0"/>
              <a:buNone/>
              <a:defRPr sz="8000" kern="1200">
                <a:solidFill>
                  <a:schemeClr val="bg1"/>
                </a:solidFill>
                <a:latin typeface="+mn-lt"/>
                <a:ea typeface="+mn-ea"/>
                <a:cs typeface="+mn-cs"/>
              </a:defRPr>
            </a:lvl4pPr>
            <a:lvl5pPr marL="3594609" indent="0" algn="l" defTabSz="3658118" rtl="0" eaLnBrk="1" latinLnBrk="0" hangingPunct="1">
              <a:spcBef>
                <a:spcPct val="20000"/>
              </a:spcBef>
              <a:buClr>
                <a:srgbClr val="00ACDC"/>
              </a:buClr>
              <a:buFont typeface="Arial" pitchFamily="34" charset="0"/>
              <a:buNone/>
              <a:defRPr sz="8000" kern="1200">
                <a:solidFill>
                  <a:schemeClr val="bg1"/>
                </a:solidFill>
                <a:latin typeface="+mn-lt"/>
                <a:ea typeface="+mn-ea"/>
                <a:cs typeface="+mn-cs"/>
              </a:defRPr>
            </a:lvl5pPr>
            <a:lvl6pPr marL="1005982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888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794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7002"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9pPr>
          </a:lstStyle>
          <a:p>
            <a:pPr marL="1371600" indent="-1371600">
              <a:buFont typeface="+mj-lt"/>
              <a:buAutoNum type="arabicPeriod" startAt="6"/>
            </a:pPr>
            <a:endParaRPr lang="en-GB" sz="10500" dirty="0" smtClean="0">
              <a:solidFill>
                <a:srgbClr val="00B0F0"/>
              </a:solidFill>
              <a:latin typeface="Lato" panose="020F0502020204030203" pitchFamily="34" charset="0"/>
            </a:endParaRPr>
          </a:p>
        </p:txBody>
      </p:sp>
      <p:sp>
        <p:nvSpPr>
          <p:cNvPr id="29" name="reqs_l"/>
          <p:cNvSpPr>
            <a:spLocks noGrp="1"/>
          </p:cNvSpPr>
          <p:nvPr>
            <p:ph idx="1"/>
          </p:nvPr>
        </p:nvSpPr>
        <p:spPr>
          <a:xfrm>
            <a:off x="1829039" y="4802087"/>
            <a:ext cx="32922687" cy="13582078"/>
          </a:xfrm>
        </p:spPr>
        <p:txBody>
          <a:bodyPr>
            <a:noAutofit/>
          </a:bodyPr>
          <a:lstStyle/>
          <a:p>
            <a:pPr marL="1371600" indent="-1371600">
              <a:buFont typeface="+mj-lt"/>
              <a:buAutoNum type="arabicPeriod"/>
            </a:pPr>
            <a:r>
              <a:rPr lang="en-GB" sz="10500" dirty="0" smtClean="0"/>
              <a:t>Encode Rank</a:t>
            </a:r>
          </a:p>
          <a:p>
            <a:pPr marL="1371600" indent="-1371600">
              <a:buFont typeface="+mj-lt"/>
              <a:buAutoNum type="arabicPeriod"/>
            </a:pPr>
            <a:r>
              <a:rPr lang="en-GB" sz="10500" dirty="0" smtClean="0"/>
              <a:t>Encode Cause of Rank</a:t>
            </a:r>
          </a:p>
        </p:txBody>
      </p:sp>
      <p:sp>
        <p:nvSpPr>
          <p:cNvPr id="31" name="new_req" hidden="1"/>
          <p:cNvSpPr txBox="1">
            <a:spLocks/>
          </p:cNvSpPr>
          <p:nvPr/>
        </p:nvSpPr>
        <p:spPr>
          <a:xfrm>
            <a:off x="1829039" y="4802087"/>
            <a:ext cx="32922687" cy="13582078"/>
          </a:xfrm>
          <a:prstGeom prst="rect">
            <a:avLst/>
          </a:prstGeom>
        </p:spPr>
        <p:txBody>
          <a:bodyPr vert="horz" lIns="365812" tIns="182906" rIns="365812" bIns="182906" rtlCol="0">
            <a:noAutofit/>
          </a:bodyPr>
          <a:lstStyle>
            <a:lvl1pPr marL="0" indent="0" algn="l" defTabSz="3658118" rtl="0" eaLnBrk="1" latinLnBrk="0" hangingPunct="1">
              <a:spcBef>
                <a:spcPct val="20000"/>
              </a:spcBef>
              <a:buClr>
                <a:srgbClr val="00ACDC"/>
              </a:buClr>
              <a:buFont typeface="Arial" pitchFamily="34" charset="0"/>
              <a:buNone/>
              <a:defRPr sz="10700" kern="1200">
                <a:solidFill>
                  <a:schemeClr val="bg1"/>
                </a:solidFill>
                <a:latin typeface="Lato" panose="020F0502020204030203" pitchFamily="34" charset="0"/>
                <a:ea typeface="+mn-ea"/>
                <a:cs typeface="+mn-cs"/>
              </a:defRPr>
            </a:lvl1pPr>
            <a:lvl2pPr marL="730355" indent="0" algn="l" defTabSz="1440204" rtl="0" eaLnBrk="1" latinLnBrk="0" hangingPunct="1">
              <a:spcBef>
                <a:spcPct val="20000"/>
              </a:spcBef>
              <a:buClr>
                <a:srgbClr val="00ACDC"/>
              </a:buClr>
              <a:buFont typeface="Arial" pitchFamily="34" charset="0"/>
              <a:buNone/>
              <a:defRPr sz="9600" kern="1200">
                <a:solidFill>
                  <a:schemeClr val="bg1"/>
                </a:solidFill>
                <a:latin typeface="Lato" panose="020F0502020204030203" pitchFamily="34" charset="0"/>
                <a:ea typeface="+mn-ea"/>
                <a:cs typeface="+mn-cs"/>
              </a:defRPr>
            </a:lvl2pPr>
            <a:lvl3pPr marL="1435303" indent="0" algn="l" defTabSz="3658118" rtl="0" eaLnBrk="1" latinLnBrk="0" hangingPunct="1">
              <a:spcBef>
                <a:spcPct val="20000"/>
              </a:spcBef>
              <a:buClr>
                <a:srgbClr val="00ACDC"/>
              </a:buClr>
              <a:buFont typeface="Arial" pitchFamily="34" charset="0"/>
              <a:buNone/>
              <a:defRPr sz="8800" kern="1200">
                <a:solidFill>
                  <a:schemeClr val="bg1"/>
                </a:solidFill>
                <a:latin typeface="Lato" panose="020F0502020204030203" pitchFamily="34" charset="0"/>
                <a:ea typeface="+mn-ea"/>
                <a:cs typeface="+mn-cs"/>
              </a:defRPr>
            </a:lvl3pPr>
            <a:lvl4pPr marL="2489552" indent="0" algn="l" defTabSz="3658118" rtl="0" eaLnBrk="1" latinLnBrk="0" hangingPunct="1">
              <a:spcBef>
                <a:spcPct val="20000"/>
              </a:spcBef>
              <a:buClr>
                <a:srgbClr val="00ACDC"/>
              </a:buClr>
              <a:buFont typeface="Arial" pitchFamily="34" charset="0"/>
              <a:buNone/>
              <a:defRPr sz="7200" kern="1200">
                <a:solidFill>
                  <a:schemeClr val="bg1"/>
                </a:solidFill>
                <a:latin typeface="Lato" panose="020F0502020204030203" pitchFamily="34" charset="0"/>
                <a:ea typeface="+mn-ea"/>
                <a:cs typeface="+mn-cs"/>
              </a:defRPr>
            </a:lvl4pPr>
            <a:lvl5pPr marL="3594609" indent="0" algn="l" defTabSz="3658118" rtl="0" eaLnBrk="1" latinLnBrk="0" hangingPunct="1">
              <a:spcBef>
                <a:spcPct val="20000"/>
              </a:spcBef>
              <a:buClr>
                <a:srgbClr val="00ACDC"/>
              </a:buClr>
              <a:buFont typeface="Arial" pitchFamily="34" charset="0"/>
              <a:buNone/>
              <a:defRPr sz="7200" kern="1200">
                <a:solidFill>
                  <a:schemeClr val="bg1"/>
                </a:solidFill>
                <a:latin typeface="Lato" panose="020F0502020204030203" pitchFamily="34" charset="0"/>
                <a:ea typeface="+mn-ea"/>
                <a:cs typeface="+mn-cs"/>
              </a:defRPr>
            </a:lvl5pPr>
            <a:lvl6pPr marL="1005982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888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794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7002"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9pPr>
          </a:lstStyle>
          <a:p>
            <a:endParaRPr lang="en-GB" sz="10500" dirty="0" smtClean="0"/>
          </a:p>
          <a:p>
            <a:endParaRPr lang="en-GB" sz="10500" dirty="0" smtClean="0"/>
          </a:p>
          <a:p>
            <a:pPr marL="1371600" indent="-1371600">
              <a:buFont typeface="+mj-lt"/>
              <a:buAutoNum type="arabicPeriod" startAt="3"/>
            </a:pPr>
            <a:r>
              <a:rPr lang="en-GB" sz="10500" dirty="0" smtClean="0"/>
              <a:t>Support Multiple Attributes</a:t>
            </a:r>
          </a:p>
        </p:txBody>
      </p:sp>
      <p:sp>
        <p:nvSpPr>
          <p:cNvPr id="41" name="reqs_new_overlay"/>
          <p:cNvSpPr/>
          <p:nvPr/>
        </p:nvSpPr>
        <p:spPr>
          <a:xfrm>
            <a:off x="73302" y="0"/>
            <a:ext cx="36580763" cy="20580350"/>
          </a:xfrm>
          <a:prstGeom prst="rect">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new_req_highlight"/>
          <p:cNvSpPr/>
          <p:nvPr/>
        </p:nvSpPr>
        <p:spPr>
          <a:xfrm>
            <a:off x="6528186" y="9089847"/>
            <a:ext cx="23524390" cy="2400657"/>
          </a:xfrm>
          <a:prstGeom prst="rect">
            <a:avLst/>
          </a:prstGeom>
          <a:noFill/>
        </p:spPr>
        <p:txBody>
          <a:bodyPr wrap="none" anchor="ctr">
            <a:spAutoFit/>
          </a:bodyPr>
          <a:lstStyle/>
          <a:p>
            <a:pPr algn="ctr"/>
            <a:r>
              <a:rPr lang="en-GB" sz="15000" dirty="0" smtClean="0">
                <a:solidFill>
                  <a:schemeClr val="bg1"/>
                </a:solidFill>
                <a:latin typeface="Lato" panose="020F0502020204030203" pitchFamily="34" charset="0"/>
              </a:rPr>
              <a:t>Support Multiple Attributes</a:t>
            </a:r>
            <a:endParaRPr lang="en-GB" sz="15000" dirty="0">
              <a:solidFill>
                <a:schemeClr val="bg1"/>
              </a:solidFill>
              <a:latin typeface="Lato" panose="020F0502020204030203" pitchFamily="34" charset="0"/>
            </a:endParaRPr>
          </a:p>
        </p:txBody>
      </p:sp>
    </p:spTree>
    <p:extLst>
      <p:ext uri="{BB962C8B-B14F-4D97-AF65-F5344CB8AC3E}">
        <p14:creationId xmlns:p14="http://schemas.microsoft.com/office/powerpoint/2010/main" val="1326992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descr=" 11"/>
          <p:cNvSpPr>
            <a:spLocks noGrp="1"/>
          </p:cNvSpPr>
          <p:nvPr>
            <p:ph type="title"/>
          </p:nvPr>
        </p:nvSpPr>
        <p:spPr/>
        <p:txBody>
          <a:bodyPr/>
          <a:lstStyle/>
          <a:p>
            <a:endParaRPr lang="en-GB" noProof="0" dirty="0"/>
          </a:p>
        </p:txBody>
      </p:sp>
      <p:sp>
        <p:nvSpPr>
          <p:cNvPr id="9" name="Fußzeilenplatzhalter 1" descr=" 9"/>
          <p:cNvSpPr>
            <a:spLocks noGrp="1"/>
          </p:cNvSpPr>
          <p:nvPr>
            <p:ph type="ftr" sz="quarter" idx="11"/>
          </p:nvPr>
        </p:nvSpPr>
        <p:spPr/>
        <p:txBody>
          <a:bodyPr/>
          <a:lstStyle/>
          <a:p>
            <a:pPr lvl="0"/>
            <a:endParaRPr lang="en-GB" dirty="0"/>
          </a:p>
        </p:txBody>
      </p:sp>
      <p:sp>
        <p:nvSpPr>
          <p:cNvPr id="10" name="Foliennummernplatzhalter 2" descr=" 10"/>
          <p:cNvSpPr>
            <a:spLocks noGrp="1"/>
          </p:cNvSpPr>
          <p:nvPr>
            <p:ph type="sldNum" sz="quarter" idx="12"/>
          </p:nvPr>
        </p:nvSpPr>
        <p:spPr/>
        <p:txBody>
          <a:bodyPr/>
          <a:lstStyle/>
          <a:p>
            <a:pPr lvl="0"/>
            <a:fld id="{2E878C50-2E86-447E-87A4-B859A418CDC1}" type="slidenum">
              <a:rPr lang="en-GB" smtClean="0"/>
              <a:t>74</a:t>
            </a:fld>
            <a:endParaRPr lang="en-GB" dirty="0"/>
          </a:p>
        </p:txBody>
      </p:sp>
      <p:grpSp>
        <p:nvGrpSpPr>
          <p:cNvPr id="5" name="Gruppieren 4" descr=" 5"/>
          <p:cNvGrpSpPr/>
          <p:nvPr/>
        </p:nvGrpSpPr>
        <p:grpSpPr>
          <a:xfrm>
            <a:off x="8938851" y="7121771"/>
            <a:ext cx="10438051" cy="9159405"/>
            <a:chOff x="8929341" y="7121823"/>
            <a:chExt cx="10438051" cy="9159405"/>
          </a:xfrm>
        </p:grpSpPr>
        <p:sp>
          <p:nvSpPr>
            <p:cNvPr id="14" name="Textfeld 13"/>
            <p:cNvSpPr txBox="1"/>
            <p:nvPr/>
          </p:nvSpPr>
          <p:spPr>
            <a:xfrm>
              <a:off x="12167392" y="7121823"/>
              <a:ext cx="720000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r>
                <a:rPr lang="en-US" dirty="0"/>
                <a:t>University</a:t>
              </a:r>
            </a:p>
          </p:txBody>
        </p:sp>
        <p:sp>
          <p:nvSpPr>
            <p:cNvPr id="27" name="Textfeld 26"/>
            <p:cNvSpPr txBox="1"/>
            <p:nvPr/>
          </p:nvSpPr>
          <p:spPr>
            <a:xfrm>
              <a:off x="12167392" y="10514678"/>
              <a:ext cx="7200000" cy="1440000"/>
            </a:xfrm>
            <a:prstGeom prst="rect">
              <a:avLst/>
            </a:prstGeom>
            <a:noFill/>
          </p:spPr>
          <p:txBody>
            <a:bodyPr wrap="square" rtlCol="0">
              <a:spAutoFit/>
            </a:bodyPr>
            <a:lstStyle/>
            <a:p>
              <a:r>
                <a:rPr lang="en-US" sz="8800" dirty="0" smtClean="0">
                  <a:solidFill>
                    <a:schemeClr val="bg1"/>
                  </a:solidFill>
                </a:rPr>
                <a:t>Harvard, US</a:t>
              </a:r>
              <a:r>
                <a:rPr lang="en-GB" sz="8800" dirty="0">
                  <a:solidFill>
                    <a:schemeClr val="bg1"/>
                  </a:solidFill>
                </a:rPr>
                <a:t>A</a:t>
              </a:r>
              <a:endParaRPr lang="en-US" sz="8800" dirty="0">
                <a:solidFill>
                  <a:schemeClr val="bg1"/>
                </a:solidFill>
              </a:endParaRPr>
            </a:p>
          </p:txBody>
        </p:sp>
        <p:sp>
          <p:nvSpPr>
            <p:cNvPr id="32" name="Textfeld 31"/>
            <p:cNvSpPr txBox="1"/>
            <p:nvPr/>
          </p:nvSpPr>
          <p:spPr>
            <a:xfrm>
              <a:off x="12167392" y="14834678"/>
              <a:ext cx="7200000" cy="1446550"/>
            </a:xfrm>
            <a:prstGeom prst="rect">
              <a:avLst/>
            </a:prstGeom>
            <a:noFill/>
          </p:spPr>
          <p:txBody>
            <a:bodyPr wrap="square" rtlCol="0">
              <a:spAutoFit/>
            </a:bodyPr>
            <a:lstStyle/>
            <a:p>
              <a:r>
                <a:rPr lang="en-US" sz="8800" dirty="0">
                  <a:solidFill>
                    <a:schemeClr val="bg1"/>
                  </a:solidFill>
                </a:rPr>
                <a:t>Oxford, </a:t>
              </a:r>
              <a:r>
                <a:rPr lang="en-US" sz="8800" dirty="0" smtClean="0">
                  <a:solidFill>
                    <a:schemeClr val="bg1"/>
                  </a:solidFill>
                </a:rPr>
                <a:t>UK</a:t>
              </a:r>
              <a:endParaRPr lang="en-US" sz="8800" dirty="0">
                <a:solidFill>
                  <a:schemeClr val="bg1"/>
                </a:solidFill>
              </a:endParaRPr>
            </a:p>
          </p:txBody>
        </p:sp>
        <p:sp>
          <p:nvSpPr>
            <p:cNvPr id="38" name="Textfeld 37"/>
            <p:cNvSpPr txBox="1"/>
            <p:nvPr/>
          </p:nvSpPr>
          <p:spPr>
            <a:xfrm>
              <a:off x="12167392" y="13394678"/>
              <a:ext cx="7200000" cy="1446550"/>
            </a:xfrm>
            <a:prstGeom prst="rect">
              <a:avLst/>
            </a:prstGeom>
            <a:noFill/>
          </p:spPr>
          <p:txBody>
            <a:bodyPr wrap="square" rtlCol="0">
              <a:spAutoFit/>
            </a:bodyPr>
            <a:lstStyle/>
            <a:p>
              <a:r>
                <a:rPr lang="en-US" sz="8800" dirty="0">
                  <a:solidFill>
                    <a:schemeClr val="bg1"/>
                  </a:solidFill>
                </a:rPr>
                <a:t>Cambridge, </a:t>
              </a:r>
              <a:r>
                <a:rPr lang="en-US" sz="8800" dirty="0" smtClean="0">
                  <a:solidFill>
                    <a:schemeClr val="bg1"/>
                  </a:solidFill>
                </a:rPr>
                <a:t>UK</a:t>
              </a:r>
              <a:endParaRPr lang="en-US" sz="8800" dirty="0">
                <a:solidFill>
                  <a:schemeClr val="bg1"/>
                </a:solidFill>
              </a:endParaRPr>
            </a:p>
          </p:txBody>
        </p:sp>
        <p:sp>
          <p:nvSpPr>
            <p:cNvPr id="43" name="Textfeld 42"/>
            <p:cNvSpPr txBox="1"/>
            <p:nvPr/>
          </p:nvSpPr>
          <p:spPr>
            <a:xfrm>
              <a:off x="12167392" y="11954678"/>
              <a:ext cx="7200000" cy="1440000"/>
            </a:xfrm>
            <a:prstGeom prst="rect">
              <a:avLst/>
            </a:prstGeom>
            <a:noFill/>
          </p:spPr>
          <p:txBody>
            <a:bodyPr wrap="square" rtlCol="0">
              <a:spAutoFit/>
            </a:bodyPr>
            <a:lstStyle/>
            <a:p>
              <a:r>
                <a:rPr lang="en-US" sz="8800" dirty="0">
                  <a:solidFill>
                    <a:schemeClr val="bg1"/>
                  </a:solidFill>
                </a:rPr>
                <a:t>Princeton, </a:t>
              </a:r>
              <a:r>
                <a:rPr lang="en-US" sz="8800" dirty="0" smtClean="0">
                  <a:solidFill>
                    <a:schemeClr val="bg1"/>
                  </a:solidFill>
                </a:rPr>
                <a:t>US</a:t>
              </a:r>
              <a:r>
                <a:rPr lang="en-GB" sz="8800" dirty="0">
                  <a:solidFill>
                    <a:schemeClr val="bg1"/>
                  </a:solidFill>
                </a:rPr>
                <a:t>A</a:t>
              </a:r>
              <a:endParaRPr lang="en-US" sz="8800" dirty="0">
                <a:solidFill>
                  <a:schemeClr val="bg1"/>
                </a:solidFill>
              </a:endParaRPr>
            </a:p>
          </p:txBody>
        </p:sp>
        <p:sp>
          <p:nvSpPr>
            <p:cNvPr id="53" name="Textfeld 52"/>
            <p:cNvSpPr txBox="1"/>
            <p:nvPr/>
          </p:nvSpPr>
          <p:spPr>
            <a:xfrm>
              <a:off x="12167392" y="9192890"/>
              <a:ext cx="7200000" cy="1440000"/>
            </a:xfrm>
            <a:prstGeom prst="rect">
              <a:avLst/>
            </a:prstGeom>
            <a:noFill/>
          </p:spPr>
          <p:txBody>
            <a:bodyPr wrap="square" rtlCol="0">
              <a:spAutoFit/>
            </a:bodyPr>
            <a:lstStyle/>
            <a:p>
              <a:r>
                <a:rPr lang="en-US" sz="8800" dirty="0" smtClean="0">
                  <a:solidFill>
                    <a:schemeClr val="bg1"/>
                  </a:solidFill>
                </a:rPr>
                <a:t>MIT, US</a:t>
              </a:r>
              <a:r>
                <a:rPr lang="en-GB" sz="8800" dirty="0">
                  <a:solidFill>
                    <a:schemeClr val="bg1"/>
                  </a:solidFill>
                </a:rPr>
                <a:t>A</a:t>
              </a:r>
              <a:endParaRPr lang="en-US" sz="8800" dirty="0">
                <a:solidFill>
                  <a:schemeClr val="bg1"/>
                </a:solidFill>
              </a:endParaRPr>
            </a:p>
          </p:txBody>
        </p:sp>
        <p:grpSp>
          <p:nvGrpSpPr>
            <p:cNvPr id="2" name="Gruppieren 1"/>
            <p:cNvGrpSpPr/>
            <p:nvPr/>
          </p:nvGrpSpPr>
          <p:grpSpPr>
            <a:xfrm>
              <a:off x="8929341" y="7121823"/>
              <a:ext cx="3240000" cy="9152855"/>
              <a:chOff x="11125288" y="7121823"/>
              <a:chExt cx="3240000" cy="9152855"/>
            </a:xfrm>
          </p:grpSpPr>
          <p:sp>
            <p:nvSpPr>
              <p:cNvPr id="12" name="Textfeld 11"/>
              <p:cNvSpPr txBox="1"/>
              <p:nvPr/>
            </p:nvSpPr>
            <p:spPr>
              <a:xfrm>
                <a:off x="11125288" y="7121823"/>
                <a:ext cx="324000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r>
                  <a:rPr lang="en-US" dirty="0" smtClean="0"/>
                  <a:t>Rank</a:t>
                </a:r>
                <a:endParaRPr lang="en-US" dirty="0"/>
              </a:p>
            </p:txBody>
          </p:sp>
          <p:sp>
            <p:nvSpPr>
              <p:cNvPr id="13" name="Textfeld 12"/>
              <p:cNvSpPr txBox="1"/>
              <p:nvPr/>
            </p:nvSpPr>
            <p:spPr>
              <a:xfrm>
                <a:off x="11125288" y="10514678"/>
                <a:ext cx="3240000" cy="1440000"/>
              </a:xfrm>
              <a:prstGeom prst="rect">
                <a:avLst/>
              </a:prstGeom>
              <a:noFill/>
            </p:spPr>
            <p:txBody>
              <a:bodyPr wrap="square" rtlCol="0">
                <a:spAutoFit/>
              </a:bodyPr>
              <a:lstStyle/>
              <a:p>
                <a:pPr algn="ctr"/>
                <a:r>
                  <a:rPr lang="en-US" sz="8800" dirty="0" smtClean="0">
                    <a:solidFill>
                      <a:schemeClr val="bg1"/>
                    </a:solidFill>
                  </a:rPr>
                  <a:t>2.</a:t>
                </a:r>
                <a:endParaRPr lang="en-US" sz="8800" dirty="0">
                  <a:solidFill>
                    <a:schemeClr val="bg1"/>
                  </a:solidFill>
                </a:endParaRPr>
              </a:p>
            </p:txBody>
          </p:sp>
          <p:sp>
            <p:nvSpPr>
              <p:cNvPr id="15" name="Textfeld 14"/>
              <p:cNvSpPr txBox="1"/>
              <p:nvPr/>
            </p:nvSpPr>
            <p:spPr>
              <a:xfrm>
                <a:off x="11125288" y="14834678"/>
                <a:ext cx="3240000" cy="1440000"/>
              </a:xfrm>
              <a:prstGeom prst="rect">
                <a:avLst/>
              </a:prstGeom>
              <a:noFill/>
            </p:spPr>
            <p:txBody>
              <a:bodyPr wrap="square" rtlCol="0">
                <a:spAutoFit/>
              </a:bodyPr>
              <a:lstStyle/>
              <a:p>
                <a:pPr algn="ctr"/>
                <a:r>
                  <a:rPr lang="en-US" sz="8800" dirty="0" smtClean="0">
                    <a:solidFill>
                      <a:schemeClr val="bg1"/>
                    </a:solidFill>
                  </a:rPr>
                  <a:t>5.</a:t>
                </a:r>
                <a:endParaRPr lang="en-US" sz="8800" dirty="0">
                  <a:solidFill>
                    <a:schemeClr val="bg1"/>
                  </a:solidFill>
                </a:endParaRPr>
              </a:p>
            </p:txBody>
          </p:sp>
          <p:sp>
            <p:nvSpPr>
              <p:cNvPr id="16" name="Textfeld 15"/>
              <p:cNvSpPr txBox="1"/>
              <p:nvPr/>
            </p:nvSpPr>
            <p:spPr>
              <a:xfrm>
                <a:off x="11125288" y="13394678"/>
                <a:ext cx="3240000" cy="1440000"/>
              </a:xfrm>
              <a:prstGeom prst="rect">
                <a:avLst/>
              </a:prstGeom>
              <a:noFill/>
            </p:spPr>
            <p:txBody>
              <a:bodyPr wrap="square" rtlCol="0">
                <a:spAutoFit/>
              </a:bodyPr>
              <a:lstStyle/>
              <a:p>
                <a:pPr algn="ctr"/>
                <a:r>
                  <a:rPr lang="en-US" sz="8800" dirty="0" smtClean="0">
                    <a:solidFill>
                      <a:schemeClr val="bg1"/>
                    </a:solidFill>
                  </a:rPr>
                  <a:t>4.</a:t>
                </a:r>
                <a:endParaRPr lang="en-US" sz="8800" dirty="0">
                  <a:solidFill>
                    <a:schemeClr val="bg1"/>
                  </a:solidFill>
                </a:endParaRPr>
              </a:p>
            </p:txBody>
          </p:sp>
          <p:sp>
            <p:nvSpPr>
              <p:cNvPr id="17" name="Textfeld 16"/>
              <p:cNvSpPr txBox="1"/>
              <p:nvPr/>
            </p:nvSpPr>
            <p:spPr>
              <a:xfrm>
                <a:off x="11125288" y="11954678"/>
                <a:ext cx="3240000" cy="1440000"/>
              </a:xfrm>
              <a:prstGeom prst="rect">
                <a:avLst/>
              </a:prstGeom>
              <a:noFill/>
            </p:spPr>
            <p:txBody>
              <a:bodyPr wrap="square" rtlCol="0">
                <a:spAutoFit/>
              </a:bodyPr>
              <a:lstStyle/>
              <a:p>
                <a:pPr algn="ctr"/>
                <a:r>
                  <a:rPr lang="en-US" sz="8800" dirty="0" smtClean="0">
                    <a:solidFill>
                      <a:schemeClr val="bg1"/>
                    </a:solidFill>
                  </a:rPr>
                  <a:t>3.</a:t>
                </a:r>
                <a:endParaRPr lang="en-US" sz="8800" dirty="0">
                  <a:solidFill>
                    <a:schemeClr val="bg1"/>
                  </a:solidFill>
                </a:endParaRPr>
              </a:p>
            </p:txBody>
          </p:sp>
          <p:sp>
            <p:nvSpPr>
              <p:cNvPr id="18" name="Textfeld 17"/>
              <p:cNvSpPr txBox="1"/>
              <p:nvPr/>
            </p:nvSpPr>
            <p:spPr>
              <a:xfrm>
                <a:off x="11125288" y="9192890"/>
                <a:ext cx="3240000" cy="1440000"/>
              </a:xfrm>
              <a:prstGeom prst="rect">
                <a:avLst/>
              </a:prstGeom>
              <a:noFill/>
            </p:spPr>
            <p:txBody>
              <a:bodyPr wrap="square" rtlCol="0">
                <a:spAutoFit/>
              </a:bodyPr>
              <a:lstStyle/>
              <a:p>
                <a:pPr algn="ctr"/>
                <a:r>
                  <a:rPr lang="en-US" sz="8800" dirty="0" smtClean="0">
                    <a:solidFill>
                      <a:schemeClr val="bg1"/>
                    </a:solidFill>
                  </a:rPr>
                  <a:t>1.</a:t>
                </a:r>
                <a:endParaRPr lang="en-US" sz="8800" dirty="0">
                  <a:solidFill>
                    <a:schemeClr val="bg1"/>
                  </a:solidFill>
                </a:endParaRPr>
              </a:p>
            </p:txBody>
          </p:sp>
        </p:grpSp>
      </p:grpSp>
      <p:grpSp>
        <p:nvGrpSpPr>
          <p:cNvPr id="33" name="Gruppieren 32" descr=" 3"/>
          <p:cNvGrpSpPr/>
          <p:nvPr/>
        </p:nvGrpSpPr>
        <p:grpSpPr>
          <a:xfrm>
            <a:off x="19367391" y="7121823"/>
            <a:ext cx="7200000" cy="8864988"/>
            <a:chOff x="21600000" y="7121823"/>
            <a:chExt cx="7200000" cy="8864988"/>
          </a:xfrm>
        </p:grpSpPr>
        <p:sp>
          <p:nvSpPr>
            <p:cNvPr id="34" name="Textfeld 33"/>
            <p:cNvSpPr txBox="1"/>
            <p:nvPr/>
          </p:nvSpPr>
          <p:spPr>
            <a:xfrm>
              <a:off x="21600000" y="7121823"/>
              <a:ext cx="720000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r>
                <a:rPr lang="en-US" dirty="0" smtClean="0"/>
                <a:t>Score</a:t>
              </a:r>
              <a:endParaRPr lang="en-US" dirty="0"/>
            </a:p>
          </p:txBody>
        </p:sp>
        <p:sp>
          <p:nvSpPr>
            <p:cNvPr id="35" name="Rechteck 34"/>
            <p:cNvSpPr>
              <a:spLocks/>
            </p:cNvSpPr>
            <p:nvPr/>
          </p:nvSpPr>
          <p:spPr>
            <a:xfrm>
              <a:off x="21600000" y="9480756"/>
              <a:ext cx="6519833"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36" name="Rechteck 35"/>
            <p:cNvSpPr>
              <a:spLocks/>
            </p:cNvSpPr>
            <p:nvPr/>
          </p:nvSpPr>
          <p:spPr>
            <a:xfrm>
              <a:off x="21600000" y="10802544"/>
              <a:ext cx="6123789"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37" name="Rechteck 36"/>
            <p:cNvSpPr>
              <a:spLocks/>
            </p:cNvSpPr>
            <p:nvPr/>
          </p:nvSpPr>
          <p:spPr>
            <a:xfrm>
              <a:off x="21600000" y="12242544"/>
              <a:ext cx="5367705"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39" name="Rechteck 38"/>
            <p:cNvSpPr>
              <a:spLocks/>
            </p:cNvSpPr>
            <p:nvPr/>
          </p:nvSpPr>
          <p:spPr>
            <a:xfrm>
              <a:off x="21600000" y="13682544"/>
              <a:ext cx="4431601"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40" name="Rechteck 39"/>
            <p:cNvSpPr>
              <a:spLocks/>
            </p:cNvSpPr>
            <p:nvPr/>
          </p:nvSpPr>
          <p:spPr>
            <a:xfrm>
              <a:off x="21600000" y="15122544"/>
              <a:ext cx="3061894"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grpSp>
      <p:sp>
        <p:nvSpPr>
          <p:cNvPr id="26" name="reqs_overlay"/>
          <p:cNvSpPr/>
          <p:nvPr/>
        </p:nvSpPr>
        <p:spPr>
          <a:xfrm>
            <a:off x="-1" y="0"/>
            <a:ext cx="36580763" cy="20580350"/>
          </a:xfrm>
          <a:prstGeom prst="rect">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qs_title"/>
          <p:cNvSpPr txBox="1">
            <a:spLocks/>
          </p:cNvSpPr>
          <p:nvPr/>
        </p:nvSpPr>
        <p:spPr>
          <a:xfrm>
            <a:off x="1829039" y="824166"/>
            <a:ext cx="32922687" cy="3430059"/>
          </a:xfrm>
          <a:prstGeom prst="rect">
            <a:avLst/>
          </a:prstGeom>
        </p:spPr>
        <p:txBody>
          <a:bodyPr vert="horz" lIns="365812" tIns="182906" rIns="365812" bIns="182906" rtlCol="0" anchor="ctr">
            <a:normAutofit/>
          </a:bodyPr>
          <a:lstStyle>
            <a:lvl1pPr algn="ctr" defTabSz="3658118" rtl="0" eaLnBrk="1" latinLnBrk="0" hangingPunct="1">
              <a:spcBef>
                <a:spcPct val="0"/>
              </a:spcBef>
              <a:buNone/>
              <a:defRPr lang="en-US" sz="14700" b="0" kern="1200" noProof="0">
                <a:solidFill>
                  <a:schemeClr val="bg1"/>
                </a:solidFill>
                <a:latin typeface="Lato" panose="020F0502020204030203" pitchFamily="34" charset="0"/>
                <a:ea typeface="+mj-ea"/>
                <a:cs typeface="Narkisim" pitchFamily="34" charset="-79"/>
              </a:defRPr>
            </a:lvl1pPr>
          </a:lstStyle>
          <a:p>
            <a:r>
              <a:rPr lang="en-GB" smtClean="0"/>
              <a:t>10 Requirements</a:t>
            </a:r>
            <a:endParaRPr lang="en-GB" dirty="0"/>
          </a:p>
        </p:txBody>
      </p:sp>
      <p:sp>
        <p:nvSpPr>
          <p:cNvPr id="30" name="reqs_r"/>
          <p:cNvSpPr txBox="1">
            <a:spLocks/>
          </p:cNvSpPr>
          <p:nvPr/>
        </p:nvSpPr>
        <p:spPr>
          <a:xfrm>
            <a:off x="19334436" y="4908349"/>
            <a:ext cx="17361442" cy="13582078"/>
          </a:xfrm>
          <a:prstGeom prst="rect">
            <a:avLst/>
          </a:prstGeom>
        </p:spPr>
        <p:txBody>
          <a:bodyPr vert="horz" lIns="365812" tIns="182906" rIns="365812" bIns="182906" rtlCol="0">
            <a:normAutofit/>
          </a:bodyPr>
          <a:lstStyle>
            <a:lvl1pPr marL="0" indent="0" algn="l" defTabSz="3658118" rtl="0" eaLnBrk="1" latinLnBrk="0" hangingPunct="1">
              <a:spcBef>
                <a:spcPct val="20000"/>
              </a:spcBef>
              <a:buClr>
                <a:srgbClr val="00ACDC"/>
              </a:buClr>
              <a:buFont typeface="Arial" pitchFamily="34" charset="0"/>
              <a:buNone/>
              <a:defRPr sz="12800" kern="1200">
                <a:solidFill>
                  <a:schemeClr val="bg1"/>
                </a:solidFill>
                <a:latin typeface="+mn-lt"/>
                <a:ea typeface="+mn-ea"/>
                <a:cs typeface="+mn-cs"/>
              </a:defRPr>
            </a:lvl1pPr>
            <a:lvl2pPr marL="730355" indent="0" algn="l" defTabSz="1440204" rtl="0" eaLnBrk="1" latinLnBrk="0" hangingPunct="1">
              <a:spcBef>
                <a:spcPct val="20000"/>
              </a:spcBef>
              <a:buClr>
                <a:srgbClr val="00ACDC"/>
              </a:buClr>
              <a:buFont typeface="Arial" pitchFamily="34" charset="0"/>
              <a:buNone/>
              <a:defRPr sz="11200" kern="1200">
                <a:solidFill>
                  <a:schemeClr val="bg1"/>
                </a:solidFill>
                <a:latin typeface="+mn-lt"/>
                <a:ea typeface="+mn-ea"/>
                <a:cs typeface="+mn-cs"/>
              </a:defRPr>
            </a:lvl2pPr>
            <a:lvl3pPr marL="1435303" indent="0" algn="l" defTabSz="3658118" rtl="0" eaLnBrk="1" latinLnBrk="0" hangingPunct="1">
              <a:spcBef>
                <a:spcPct val="20000"/>
              </a:spcBef>
              <a:buClr>
                <a:srgbClr val="00ACDC"/>
              </a:buClr>
              <a:buFont typeface="Arial" pitchFamily="34" charset="0"/>
              <a:buNone/>
              <a:defRPr sz="9600" kern="1200">
                <a:solidFill>
                  <a:schemeClr val="bg1"/>
                </a:solidFill>
                <a:latin typeface="+mn-lt"/>
                <a:ea typeface="+mn-ea"/>
                <a:cs typeface="+mn-cs"/>
              </a:defRPr>
            </a:lvl3pPr>
            <a:lvl4pPr marL="2489552" indent="0" algn="l" defTabSz="3658118" rtl="0" eaLnBrk="1" latinLnBrk="0" hangingPunct="1">
              <a:spcBef>
                <a:spcPct val="20000"/>
              </a:spcBef>
              <a:buClr>
                <a:srgbClr val="00ACDC"/>
              </a:buClr>
              <a:buFont typeface="Arial" pitchFamily="34" charset="0"/>
              <a:buNone/>
              <a:defRPr sz="8000" kern="1200">
                <a:solidFill>
                  <a:schemeClr val="bg1"/>
                </a:solidFill>
                <a:latin typeface="+mn-lt"/>
                <a:ea typeface="+mn-ea"/>
                <a:cs typeface="+mn-cs"/>
              </a:defRPr>
            </a:lvl4pPr>
            <a:lvl5pPr marL="3594609" indent="0" algn="l" defTabSz="3658118" rtl="0" eaLnBrk="1" latinLnBrk="0" hangingPunct="1">
              <a:spcBef>
                <a:spcPct val="20000"/>
              </a:spcBef>
              <a:buClr>
                <a:srgbClr val="00ACDC"/>
              </a:buClr>
              <a:buFont typeface="Arial" pitchFamily="34" charset="0"/>
              <a:buNone/>
              <a:defRPr sz="8000" kern="1200">
                <a:solidFill>
                  <a:schemeClr val="bg1"/>
                </a:solidFill>
                <a:latin typeface="+mn-lt"/>
                <a:ea typeface="+mn-ea"/>
                <a:cs typeface="+mn-cs"/>
              </a:defRPr>
            </a:lvl5pPr>
            <a:lvl6pPr marL="1005982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888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794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7002"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9pPr>
          </a:lstStyle>
          <a:p>
            <a:pPr marL="1371600" indent="-1371600">
              <a:buFont typeface="+mj-lt"/>
              <a:buAutoNum type="arabicPeriod" startAt="6"/>
            </a:pPr>
            <a:endParaRPr lang="en-GB" sz="10500" dirty="0" smtClean="0">
              <a:solidFill>
                <a:srgbClr val="00B0F0"/>
              </a:solidFill>
              <a:latin typeface="Lato" panose="020F0502020204030203" pitchFamily="34" charset="0"/>
            </a:endParaRPr>
          </a:p>
        </p:txBody>
      </p:sp>
      <p:sp>
        <p:nvSpPr>
          <p:cNvPr id="29" name="reqs_l"/>
          <p:cNvSpPr>
            <a:spLocks noGrp="1"/>
          </p:cNvSpPr>
          <p:nvPr>
            <p:ph idx="1"/>
          </p:nvPr>
        </p:nvSpPr>
        <p:spPr>
          <a:xfrm>
            <a:off x="1829039" y="4802087"/>
            <a:ext cx="32922687" cy="13582078"/>
          </a:xfrm>
        </p:spPr>
        <p:txBody>
          <a:bodyPr>
            <a:noAutofit/>
          </a:bodyPr>
          <a:lstStyle/>
          <a:p>
            <a:pPr marL="1371600" indent="-1371600">
              <a:buFont typeface="+mj-lt"/>
              <a:buAutoNum type="arabicPeriod"/>
            </a:pPr>
            <a:r>
              <a:rPr lang="en-GB" sz="10500" dirty="0" smtClean="0"/>
              <a:t>Encode Rank</a:t>
            </a:r>
          </a:p>
          <a:p>
            <a:pPr marL="1371600" indent="-1371600">
              <a:buFont typeface="+mj-lt"/>
              <a:buAutoNum type="arabicPeriod"/>
            </a:pPr>
            <a:r>
              <a:rPr lang="en-GB" sz="10500" dirty="0" smtClean="0"/>
              <a:t>Encode Cause of Rank</a:t>
            </a:r>
          </a:p>
        </p:txBody>
      </p:sp>
      <p:sp>
        <p:nvSpPr>
          <p:cNvPr id="31" name="new_req"/>
          <p:cNvSpPr txBox="1">
            <a:spLocks/>
          </p:cNvSpPr>
          <p:nvPr/>
        </p:nvSpPr>
        <p:spPr>
          <a:xfrm>
            <a:off x="1829039" y="4802087"/>
            <a:ext cx="32922687" cy="13582078"/>
          </a:xfrm>
          <a:prstGeom prst="rect">
            <a:avLst/>
          </a:prstGeom>
        </p:spPr>
        <p:txBody>
          <a:bodyPr vert="horz" lIns="365812" tIns="182906" rIns="365812" bIns="182906" rtlCol="0">
            <a:noAutofit/>
          </a:bodyPr>
          <a:lstStyle>
            <a:lvl1pPr marL="0" indent="0" algn="l" defTabSz="3658118" rtl="0" eaLnBrk="1" latinLnBrk="0" hangingPunct="1">
              <a:spcBef>
                <a:spcPct val="20000"/>
              </a:spcBef>
              <a:buClr>
                <a:srgbClr val="00ACDC"/>
              </a:buClr>
              <a:buFont typeface="Arial" pitchFamily="34" charset="0"/>
              <a:buNone/>
              <a:defRPr sz="10700" kern="1200">
                <a:solidFill>
                  <a:schemeClr val="bg1"/>
                </a:solidFill>
                <a:latin typeface="Lato" panose="020F0502020204030203" pitchFamily="34" charset="0"/>
                <a:ea typeface="+mn-ea"/>
                <a:cs typeface="+mn-cs"/>
              </a:defRPr>
            </a:lvl1pPr>
            <a:lvl2pPr marL="730355" indent="0" algn="l" defTabSz="1440204" rtl="0" eaLnBrk="1" latinLnBrk="0" hangingPunct="1">
              <a:spcBef>
                <a:spcPct val="20000"/>
              </a:spcBef>
              <a:buClr>
                <a:srgbClr val="00ACDC"/>
              </a:buClr>
              <a:buFont typeface="Arial" pitchFamily="34" charset="0"/>
              <a:buNone/>
              <a:defRPr sz="9600" kern="1200">
                <a:solidFill>
                  <a:schemeClr val="bg1"/>
                </a:solidFill>
                <a:latin typeface="Lato" panose="020F0502020204030203" pitchFamily="34" charset="0"/>
                <a:ea typeface="+mn-ea"/>
                <a:cs typeface="+mn-cs"/>
              </a:defRPr>
            </a:lvl2pPr>
            <a:lvl3pPr marL="1435303" indent="0" algn="l" defTabSz="3658118" rtl="0" eaLnBrk="1" latinLnBrk="0" hangingPunct="1">
              <a:spcBef>
                <a:spcPct val="20000"/>
              </a:spcBef>
              <a:buClr>
                <a:srgbClr val="00ACDC"/>
              </a:buClr>
              <a:buFont typeface="Arial" pitchFamily="34" charset="0"/>
              <a:buNone/>
              <a:defRPr sz="8800" kern="1200">
                <a:solidFill>
                  <a:schemeClr val="bg1"/>
                </a:solidFill>
                <a:latin typeface="Lato" panose="020F0502020204030203" pitchFamily="34" charset="0"/>
                <a:ea typeface="+mn-ea"/>
                <a:cs typeface="+mn-cs"/>
              </a:defRPr>
            </a:lvl3pPr>
            <a:lvl4pPr marL="2489552" indent="0" algn="l" defTabSz="3658118" rtl="0" eaLnBrk="1" latinLnBrk="0" hangingPunct="1">
              <a:spcBef>
                <a:spcPct val="20000"/>
              </a:spcBef>
              <a:buClr>
                <a:srgbClr val="00ACDC"/>
              </a:buClr>
              <a:buFont typeface="Arial" pitchFamily="34" charset="0"/>
              <a:buNone/>
              <a:defRPr sz="7200" kern="1200">
                <a:solidFill>
                  <a:schemeClr val="bg1"/>
                </a:solidFill>
                <a:latin typeface="Lato" panose="020F0502020204030203" pitchFamily="34" charset="0"/>
                <a:ea typeface="+mn-ea"/>
                <a:cs typeface="+mn-cs"/>
              </a:defRPr>
            </a:lvl4pPr>
            <a:lvl5pPr marL="3594609" indent="0" algn="l" defTabSz="3658118" rtl="0" eaLnBrk="1" latinLnBrk="0" hangingPunct="1">
              <a:spcBef>
                <a:spcPct val="20000"/>
              </a:spcBef>
              <a:buClr>
                <a:srgbClr val="00ACDC"/>
              </a:buClr>
              <a:buFont typeface="Arial" pitchFamily="34" charset="0"/>
              <a:buNone/>
              <a:defRPr sz="7200" kern="1200">
                <a:solidFill>
                  <a:schemeClr val="bg1"/>
                </a:solidFill>
                <a:latin typeface="Lato" panose="020F0502020204030203" pitchFamily="34" charset="0"/>
                <a:ea typeface="+mn-ea"/>
                <a:cs typeface="+mn-cs"/>
              </a:defRPr>
            </a:lvl5pPr>
            <a:lvl6pPr marL="1005982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888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794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7002"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9pPr>
          </a:lstStyle>
          <a:p>
            <a:endParaRPr lang="en-GB" sz="10500" dirty="0" smtClean="0"/>
          </a:p>
          <a:p>
            <a:endParaRPr lang="en-GB" sz="10500" dirty="0" smtClean="0"/>
          </a:p>
          <a:p>
            <a:pPr marL="1371600" indent="-1371600">
              <a:buFont typeface="+mj-lt"/>
              <a:buAutoNum type="arabicPeriod" startAt="3"/>
            </a:pPr>
            <a:r>
              <a:rPr lang="en-GB" sz="10500" dirty="0" smtClean="0"/>
              <a:t>Support Multiple Attributes</a:t>
            </a:r>
          </a:p>
        </p:txBody>
      </p:sp>
      <p:sp>
        <p:nvSpPr>
          <p:cNvPr id="41" name="reqs_new_overlay"/>
          <p:cNvSpPr/>
          <p:nvPr/>
        </p:nvSpPr>
        <p:spPr>
          <a:xfrm>
            <a:off x="76199" y="38100"/>
            <a:ext cx="36580763" cy="20580350"/>
          </a:xfrm>
          <a:prstGeom prst="rect">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new_req_highlight"/>
          <p:cNvSpPr/>
          <p:nvPr/>
        </p:nvSpPr>
        <p:spPr>
          <a:xfrm>
            <a:off x="6528186" y="9089847"/>
            <a:ext cx="23524390" cy="2400657"/>
          </a:xfrm>
          <a:prstGeom prst="rect">
            <a:avLst/>
          </a:prstGeom>
          <a:noFill/>
        </p:spPr>
        <p:txBody>
          <a:bodyPr wrap="none" anchor="ctr">
            <a:spAutoFit/>
          </a:bodyPr>
          <a:lstStyle/>
          <a:p>
            <a:pPr algn="ctr"/>
            <a:r>
              <a:rPr lang="en-GB" sz="15000" dirty="0" smtClean="0">
                <a:solidFill>
                  <a:schemeClr val="bg1"/>
                </a:solidFill>
                <a:latin typeface="Lato" panose="020F0502020204030203" pitchFamily="34" charset="0"/>
              </a:rPr>
              <a:t>Support Multiple Attributes</a:t>
            </a:r>
            <a:endParaRPr lang="en-GB" sz="15000" dirty="0">
              <a:solidFill>
                <a:schemeClr val="bg1"/>
              </a:solidFill>
              <a:latin typeface="Lato" panose="020F0502020204030203" pitchFamily="34" charset="0"/>
            </a:endParaRPr>
          </a:p>
        </p:txBody>
      </p:sp>
    </p:spTree>
    <p:extLst>
      <p:ext uri="{BB962C8B-B14F-4D97-AF65-F5344CB8AC3E}">
        <p14:creationId xmlns:p14="http://schemas.microsoft.com/office/powerpoint/2010/main" val="4227850494"/>
      </p:ext>
    </p:extLst>
  </p:cSld>
  <p:clrMapOvr>
    <a:masterClrMapping/>
  </p:clrMapOvr>
  <mc:AlternateContent xmlns:mc="http://schemas.openxmlformats.org/markup-compatibility/2006" xmlns:p14="http://schemas.microsoft.com/office/powerpoint/2010/main">
    <mc:Choice Requires="p14">
      <p:transition p14:dur="0" advTm="1300"/>
    </mc:Choice>
    <mc:Fallback xmlns="">
      <p:transition advTm="1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1000"/>
                                  </p:stCondLst>
                                  <p:childTnLst>
                                    <p:animScale>
                                      <p:cBhvr>
                                        <p:cTn id="6" dur="500" fill="hold"/>
                                        <p:tgtEl>
                                          <p:spTgt spid="42"/>
                                        </p:tgtEl>
                                      </p:cBhvr>
                                      <p:by x="70000" y="70000"/>
                                    </p:animScale>
                                  </p:childTnLst>
                                </p:cTn>
                              </p:par>
                              <p:par>
                                <p:cTn id="7" presetID="42" presetClass="path" presetSubtype="0" accel="50000" decel="50000" fill="hold" grpId="1" nodeType="withEffect">
                                  <p:stCondLst>
                                    <p:cond delay="1000"/>
                                  </p:stCondLst>
                                  <p:childTnLst>
                                    <p:animMotion origin="layout" path="M 1.69856E-6 0 L -0.18058 -0.03078 " pathEditMode="relative" rAng="0" ptsTypes="AA">
                                      <p:cBhvr>
                                        <p:cTn id="8" dur="500" fill="hold"/>
                                        <p:tgtEl>
                                          <p:spTgt spid="42"/>
                                        </p:tgtEl>
                                        <p:attrNameLst>
                                          <p:attrName>ppt_x</p:attrName>
                                          <p:attrName>ppt_y</p:attrName>
                                        </p:attrNameLst>
                                      </p:cBhvr>
                                      <p:rCtr x="-9031" y="-1543"/>
                                    </p:animMotion>
                                  </p:childTnLst>
                                </p:cTn>
                              </p:par>
                              <p:par>
                                <p:cTn id="9" presetID="10" presetClass="exit" presetSubtype="0" fill="hold" grpId="0" nodeType="withEffect">
                                  <p:stCondLst>
                                    <p:cond delay="1000"/>
                                  </p:stCondLst>
                                  <p:childTnLst>
                                    <p:animEffect transition="out" filter="fade">
                                      <p:cBhvr>
                                        <p:cTn id="10" dur="500"/>
                                        <p:tgtEl>
                                          <p:spTgt spid="41"/>
                                        </p:tgtEl>
                                      </p:cBhvr>
                                    </p:animEffect>
                                    <p:set>
                                      <p:cBhvr>
                                        <p:cTn id="11" dur="1" fill="hold">
                                          <p:stCondLst>
                                            <p:cond delay="499"/>
                                          </p:stCondLst>
                                        </p:cTn>
                                        <p:tgtEl>
                                          <p:spTgt spid="41"/>
                                        </p:tgtEl>
                                        <p:attrNameLst>
                                          <p:attrName>style.visibility</p:attrName>
                                        </p:attrNameLst>
                                      </p:cBhvr>
                                      <p:to>
                                        <p:strVal val="hidden"/>
                                      </p:to>
                                    </p:set>
                                  </p:childTnLst>
                                </p:cTn>
                              </p:par>
                            </p:childTnLst>
                          </p:cTn>
                        </p:par>
                        <p:par>
                          <p:cTn id="12" fill="hold">
                            <p:stCondLst>
                              <p:cond delay="1500"/>
                            </p:stCondLst>
                            <p:childTnLst>
                              <p:par>
                                <p:cTn id="13" presetID="1" presetClass="exit" presetSubtype="0" fill="hold" grpId="2" nodeType="afterEffect">
                                  <p:stCondLst>
                                    <p:cond delay="0"/>
                                  </p:stCondLst>
                                  <p:childTnLst>
                                    <p:set>
                                      <p:cBhvr>
                                        <p:cTn id="14" dur="1" fill="hold">
                                          <p:stCondLst>
                                            <p:cond delay="0"/>
                                          </p:stCondLst>
                                        </p:cTn>
                                        <p:tgtEl>
                                          <p:spTgt spid="42"/>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3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uild="p"/>
      <p:bldP spid="41" grpId="0" animBg="1"/>
      <p:bldP spid="42" grpId="0"/>
      <p:bldP spid="42" grpId="1"/>
      <p:bldP spid="42" grpId="2"/>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p:cNvSpPr>
            <a:spLocks noGrp="1"/>
          </p:cNvSpPr>
          <p:nvPr>
            <p:ph type="title"/>
          </p:nvPr>
        </p:nvSpPr>
        <p:spPr/>
        <p:txBody>
          <a:bodyPr/>
          <a:lstStyle/>
          <a:p>
            <a:endParaRPr lang="en-GB" noProof="0" dirty="0"/>
          </a:p>
        </p:txBody>
      </p:sp>
      <p:grpSp>
        <p:nvGrpSpPr>
          <p:cNvPr id="5" name="Gruppieren 4"/>
          <p:cNvGrpSpPr/>
          <p:nvPr/>
        </p:nvGrpSpPr>
        <p:grpSpPr>
          <a:xfrm>
            <a:off x="8929341" y="7121823"/>
            <a:ext cx="17638051" cy="9159405"/>
            <a:chOff x="8929341" y="7121823"/>
            <a:chExt cx="17638051" cy="9159405"/>
          </a:xfrm>
        </p:grpSpPr>
        <p:sp>
          <p:nvSpPr>
            <p:cNvPr id="14" name="Textfeld 13"/>
            <p:cNvSpPr txBox="1"/>
            <p:nvPr/>
          </p:nvSpPr>
          <p:spPr>
            <a:xfrm>
              <a:off x="12167392" y="7121823"/>
              <a:ext cx="720000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r>
                <a:rPr lang="en-US" dirty="0"/>
                <a:t>University</a:t>
              </a:r>
            </a:p>
          </p:txBody>
        </p:sp>
        <p:sp>
          <p:nvSpPr>
            <p:cNvPr id="27" name="Textfeld 26"/>
            <p:cNvSpPr txBox="1"/>
            <p:nvPr/>
          </p:nvSpPr>
          <p:spPr>
            <a:xfrm>
              <a:off x="12167392" y="10514678"/>
              <a:ext cx="7200000" cy="1440000"/>
            </a:xfrm>
            <a:prstGeom prst="rect">
              <a:avLst/>
            </a:prstGeom>
            <a:noFill/>
          </p:spPr>
          <p:txBody>
            <a:bodyPr wrap="square" rtlCol="0">
              <a:spAutoFit/>
            </a:bodyPr>
            <a:lstStyle/>
            <a:p>
              <a:r>
                <a:rPr lang="en-US" sz="8800" dirty="0" smtClean="0">
                  <a:solidFill>
                    <a:schemeClr val="bg1"/>
                  </a:solidFill>
                </a:rPr>
                <a:t>Harvard, US</a:t>
              </a:r>
              <a:r>
                <a:rPr lang="en-GB" sz="8800" dirty="0">
                  <a:solidFill>
                    <a:schemeClr val="bg1"/>
                  </a:solidFill>
                </a:rPr>
                <a:t>A</a:t>
              </a:r>
              <a:endParaRPr lang="en-US" sz="8800" dirty="0">
                <a:solidFill>
                  <a:schemeClr val="bg1"/>
                </a:solidFill>
              </a:endParaRPr>
            </a:p>
          </p:txBody>
        </p:sp>
        <p:sp>
          <p:nvSpPr>
            <p:cNvPr id="32" name="Textfeld 31"/>
            <p:cNvSpPr txBox="1"/>
            <p:nvPr/>
          </p:nvSpPr>
          <p:spPr>
            <a:xfrm>
              <a:off x="12167392" y="14834678"/>
              <a:ext cx="7200000" cy="1446550"/>
            </a:xfrm>
            <a:prstGeom prst="rect">
              <a:avLst/>
            </a:prstGeom>
            <a:noFill/>
          </p:spPr>
          <p:txBody>
            <a:bodyPr wrap="square" rtlCol="0">
              <a:spAutoFit/>
            </a:bodyPr>
            <a:lstStyle/>
            <a:p>
              <a:r>
                <a:rPr lang="en-US" sz="8800" dirty="0">
                  <a:solidFill>
                    <a:schemeClr val="bg1"/>
                  </a:solidFill>
                </a:rPr>
                <a:t>Oxford, </a:t>
              </a:r>
              <a:r>
                <a:rPr lang="en-US" sz="8800" dirty="0" smtClean="0">
                  <a:solidFill>
                    <a:schemeClr val="bg1"/>
                  </a:solidFill>
                </a:rPr>
                <a:t>UK</a:t>
              </a:r>
              <a:endParaRPr lang="en-US" sz="8800" dirty="0">
                <a:solidFill>
                  <a:schemeClr val="bg1"/>
                </a:solidFill>
              </a:endParaRPr>
            </a:p>
          </p:txBody>
        </p:sp>
        <p:sp>
          <p:nvSpPr>
            <p:cNvPr id="38" name="Textfeld 37"/>
            <p:cNvSpPr txBox="1"/>
            <p:nvPr/>
          </p:nvSpPr>
          <p:spPr>
            <a:xfrm>
              <a:off x="12167392" y="13394678"/>
              <a:ext cx="7200000" cy="1446550"/>
            </a:xfrm>
            <a:prstGeom prst="rect">
              <a:avLst/>
            </a:prstGeom>
            <a:noFill/>
          </p:spPr>
          <p:txBody>
            <a:bodyPr wrap="square" rtlCol="0">
              <a:spAutoFit/>
            </a:bodyPr>
            <a:lstStyle/>
            <a:p>
              <a:r>
                <a:rPr lang="en-US" sz="8800" dirty="0">
                  <a:solidFill>
                    <a:schemeClr val="bg1"/>
                  </a:solidFill>
                </a:rPr>
                <a:t>Cambridge, </a:t>
              </a:r>
              <a:r>
                <a:rPr lang="en-US" sz="8800" dirty="0" smtClean="0">
                  <a:solidFill>
                    <a:schemeClr val="bg1"/>
                  </a:solidFill>
                </a:rPr>
                <a:t>UK</a:t>
              </a:r>
              <a:endParaRPr lang="en-US" sz="8800" dirty="0">
                <a:solidFill>
                  <a:schemeClr val="bg1"/>
                </a:solidFill>
              </a:endParaRPr>
            </a:p>
          </p:txBody>
        </p:sp>
        <p:sp>
          <p:nvSpPr>
            <p:cNvPr id="43" name="Textfeld 42"/>
            <p:cNvSpPr txBox="1"/>
            <p:nvPr/>
          </p:nvSpPr>
          <p:spPr>
            <a:xfrm>
              <a:off x="12167392" y="11954678"/>
              <a:ext cx="7200000" cy="1440000"/>
            </a:xfrm>
            <a:prstGeom prst="rect">
              <a:avLst/>
            </a:prstGeom>
            <a:noFill/>
          </p:spPr>
          <p:txBody>
            <a:bodyPr wrap="square" rtlCol="0">
              <a:spAutoFit/>
            </a:bodyPr>
            <a:lstStyle/>
            <a:p>
              <a:r>
                <a:rPr lang="en-US" sz="8800" dirty="0">
                  <a:solidFill>
                    <a:schemeClr val="bg1"/>
                  </a:solidFill>
                </a:rPr>
                <a:t>Princeton, </a:t>
              </a:r>
              <a:r>
                <a:rPr lang="en-US" sz="8800" dirty="0" smtClean="0">
                  <a:solidFill>
                    <a:schemeClr val="bg1"/>
                  </a:solidFill>
                </a:rPr>
                <a:t>US</a:t>
              </a:r>
              <a:r>
                <a:rPr lang="en-GB" sz="8800" dirty="0">
                  <a:solidFill>
                    <a:schemeClr val="bg1"/>
                  </a:solidFill>
                </a:rPr>
                <a:t>A</a:t>
              </a:r>
              <a:endParaRPr lang="en-US" sz="8800" dirty="0">
                <a:solidFill>
                  <a:schemeClr val="bg1"/>
                </a:solidFill>
              </a:endParaRPr>
            </a:p>
          </p:txBody>
        </p:sp>
        <p:sp>
          <p:nvSpPr>
            <p:cNvPr id="53" name="Textfeld 52"/>
            <p:cNvSpPr txBox="1"/>
            <p:nvPr/>
          </p:nvSpPr>
          <p:spPr>
            <a:xfrm>
              <a:off x="12167392" y="9192890"/>
              <a:ext cx="7200000" cy="1440000"/>
            </a:xfrm>
            <a:prstGeom prst="rect">
              <a:avLst/>
            </a:prstGeom>
            <a:noFill/>
          </p:spPr>
          <p:txBody>
            <a:bodyPr wrap="square" rtlCol="0">
              <a:spAutoFit/>
            </a:bodyPr>
            <a:lstStyle/>
            <a:p>
              <a:r>
                <a:rPr lang="en-US" sz="8800" dirty="0" smtClean="0">
                  <a:solidFill>
                    <a:schemeClr val="bg1"/>
                  </a:solidFill>
                </a:rPr>
                <a:t>MIT, US</a:t>
              </a:r>
              <a:r>
                <a:rPr lang="en-GB" sz="8800" dirty="0">
                  <a:solidFill>
                    <a:schemeClr val="bg1"/>
                  </a:solidFill>
                </a:rPr>
                <a:t>A</a:t>
              </a:r>
              <a:endParaRPr lang="en-US" sz="8800" dirty="0">
                <a:solidFill>
                  <a:schemeClr val="bg1"/>
                </a:solidFill>
              </a:endParaRPr>
            </a:p>
          </p:txBody>
        </p:sp>
        <p:sp>
          <p:nvSpPr>
            <p:cNvPr id="12" name="Textfeld 11"/>
            <p:cNvSpPr txBox="1"/>
            <p:nvPr/>
          </p:nvSpPr>
          <p:spPr>
            <a:xfrm>
              <a:off x="8929341" y="7121823"/>
              <a:ext cx="324000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r>
                <a:rPr lang="en-US" dirty="0" smtClean="0"/>
                <a:t>Rank</a:t>
              </a:r>
              <a:endParaRPr lang="en-US" dirty="0"/>
            </a:p>
          </p:txBody>
        </p:sp>
        <p:sp>
          <p:nvSpPr>
            <p:cNvPr id="13" name="Textfeld 12"/>
            <p:cNvSpPr txBox="1"/>
            <p:nvPr/>
          </p:nvSpPr>
          <p:spPr>
            <a:xfrm>
              <a:off x="8929341" y="10514678"/>
              <a:ext cx="3240000" cy="1440000"/>
            </a:xfrm>
            <a:prstGeom prst="rect">
              <a:avLst/>
            </a:prstGeom>
            <a:noFill/>
          </p:spPr>
          <p:txBody>
            <a:bodyPr wrap="square" rtlCol="0">
              <a:spAutoFit/>
            </a:bodyPr>
            <a:lstStyle/>
            <a:p>
              <a:pPr algn="ctr"/>
              <a:r>
                <a:rPr lang="en-US" sz="8800" dirty="0" smtClean="0">
                  <a:solidFill>
                    <a:schemeClr val="bg1"/>
                  </a:solidFill>
                </a:rPr>
                <a:t>2.</a:t>
              </a:r>
              <a:endParaRPr lang="en-US" sz="8800" dirty="0">
                <a:solidFill>
                  <a:schemeClr val="bg1"/>
                </a:solidFill>
              </a:endParaRPr>
            </a:p>
          </p:txBody>
        </p:sp>
        <p:sp>
          <p:nvSpPr>
            <p:cNvPr id="15" name="Textfeld 14"/>
            <p:cNvSpPr txBox="1"/>
            <p:nvPr/>
          </p:nvSpPr>
          <p:spPr>
            <a:xfrm>
              <a:off x="8929341" y="14834678"/>
              <a:ext cx="3240000" cy="1440000"/>
            </a:xfrm>
            <a:prstGeom prst="rect">
              <a:avLst/>
            </a:prstGeom>
            <a:noFill/>
          </p:spPr>
          <p:txBody>
            <a:bodyPr wrap="square" rtlCol="0">
              <a:spAutoFit/>
            </a:bodyPr>
            <a:lstStyle/>
            <a:p>
              <a:pPr algn="ctr"/>
              <a:r>
                <a:rPr lang="en-US" sz="8800" dirty="0" smtClean="0">
                  <a:solidFill>
                    <a:schemeClr val="bg1"/>
                  </a:solidFill>
                </a:rPr>
                <a:t>5.</a:t>
              </a:r>
              <a:endParaRPr lang="en-US" sz="8800" dirty="0">
                <a:solidFill>
                  <a:schemeClr val="bg1"/>
                </a:solidFill>
              </a:endParaRPr>
            </a:p>
          </p:txBody>
        </p:sp>
        <p:sp>
          <p:nvSpPr>
            <p:cNvPr id="16" name="Textfeld 15"/>
            <p:cNvSpPr txBox="1"/>
            <p:nvPr/>
          </p:nvSpPr>
          <p:spPr>
            <a:xfrm>
              <a:off x="8929341" y="13394678"/>
              <a:ext cx="3240000" cy="1440000"/>
            </a:xfrm>
            <a:prstGeom prst="rect">
              <a:avLst/>
            </a:prstGeom>
            <a:noFill/>
          </p:spPr>
          <p:txBody>
            <a:bodyPr wrap="square" rtlCol="0">
              <a:spAutoFit/>
            </a:bodyPr>
            <a:lstStyle/>
            <a:p>
              <a:pPr algn="ctr"/>
              <a:r>
                <a:rPr lang="en-US" sz="8800" dirty="0" smtClean="0">
                  <a:solidFill>
                    <a:schemeClr val="bg1"/>
                  </a:solidFill>
                </a:rPr>
                <a:t>4.</a:t>
              </a:r>
              <a:endParaRPr lang="en-US" sz="8800" dirty="0">
                <a:solidFill>
                  <a:schemeClr val="bg1"/>
                </a:solidFill>
              </a:endParaRPr>
            </a:p>
          </p:txBody>
        </p:sp>
        <p:sp>
          <p:nvSpPr>
            <p:cNvPr id="17" name="Textfeld 16"/>
            <p:cNvSpPr txBox="1"/>
            <p:nvPr/>
          </p:nvSpPr>
          <p:spPr>
            <a:xfrm>
              <a:off x="8929341" y="11954678"/>
              <a:ext cx="3240000" cy="1440000"/>
            </a:xfrm>
            <a:prstGeom prst="rect">
              <a:avLst/>
            </a:prstGeom>
            <a:noFill/>
          </p:spPr>
          <p:txBody>
            <a:bodyPr wrap="square" rtlCol="0">
              <a:spAutoFit/>
            </a:bodyPr>
            <a:lstStyle/>
            <a:p>
              <a:pPr algn="ctr"/>
              <a:r>
                <a:rPr lang="en-US" sz="8800" dirty="0" smtClean="0">
                  <a:solidFill>
                    <a:schemeClr val="bg1"/>
                  </a:solidFill>
                </a:rPr>
                <a:t>3.</a:t>
              </a:r>
              <a:endParaRPr lang="en-US" sz="8800" dirty="0">
                <a:solidFill>
                  <a:schemeClr val="bg1"/>
                </a:solidFill>
              </a:endParaRPr>
            </a:p>
          </p:txBody>
        </p:sp>
        <p:sp>
          <p:nvSpPr>
            <p:cNvPr id="18" name="Textfeld 17"/>
            <p:cNvSpPr txBox="1"/>
            <p:nvPr/>
          </p:nvSpPr>
          <p:spPr>
            <a:xfrm>
              <a:off x="8929341" y="9192890"/>
              <a:ext cx="3240000" cy="1440000"/>
            </a:xfrm>
            <a:prstGeom prst="rect">
              <a:avLst/>
            </a:prstGeom>
            <a:noFill/>
          </p:spPr>
          <p:txBody>
            <a:bodyPr wrap="square" rtlCol="0">
              <a:spAutoFit/>
            </a:bodyPr>
            <a:lstStyle/>
            <a:p>
              <a:pPr algn="ctr"/>
              <a:r>
                <a:rPr lang="en-US" sz="8800" dirty="0" smtClean="0">
                  <a:solidFill>
                    <a:schemeClr val="bg1"/>
                  </a:solidFill>
                </a:rPr>
                <a:t>1.</a:t>
              </a:r>
              <a:endParaRPr lang="en-US" sz="8800" dirty="0">
                <a:solidFill>
                  <a:schemeClr val="bg1"/>
                </a:solidFill>
              </a:endParaRPr>
            </a:p>
          </p:txBody>
        </p:sp>
        <p:sp>
          <p:nvSpPr>
            <p:cNvPr id="19" name="Textfeld 18"/>
            <p:cNvSpPr txBox="1"/>
            <p:nvPr/>
          </p:nvSpPr>
          <p:spPr>
            <a:xfrm>
              <a:off x="19367392" y="7121823"/>
              <a:ext cx="720000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r>
                <a:rPr lang="en-US" dirty="0" smtClean="0"/>
                <a:t>Score</a:t>
              </a:r>
              <a:endParaRPr lang="en-US" dirty="0"/>
            </a:p>
          </p:txBody>
        </p:sp>
        <p:sp>
          <p:nvSpPr>
            <p:cNvPr id="20" name="Rechteck 19"/>
            <p:cNvSpPr>
              <a:spLocks/>
            </p:cNvSpPr>
            <p:nvPr/>
          </p:nvSpPr>
          <p:spPr>
            <a:xfrm>
              <a:off x="19367392" y="9480756"/>
              <a:ext cx="6519833"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21" name="Rechteck 20"/>
            <p:cNvSpPr>
              <a:spLocks/>
            </p:cNvSpPr>
            <p:nvPr/>
          </p:nvSpPr>
          <p:spPr>
            <a:xfrm>
              <a:off x="19367392" y="10802544"/>
              <a:ext cx="6123789"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22" name="Rechteck 21"/>
            <p:cNvSpPr>
              <a:spLocks/>
            </p:cNvSpPr>
            <p:nvPr/>
          </p:nvSpPr>
          <p:spPr>
            <a:xfrm>
              <a:off x="19367392" y="12242544"/>
              <a:ext cx="5367705"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23" name="Rechteck 22"/>
            <p:cNvSpPr>
              <a:spLocks/>
            </p:cNvSpPr>
            <p:nvPr/>
          </p:nvSpPr>
          <p:spPr>
            <a:xfrm>
              <a:off x="19367392" y="13682544"/>
              <a:ext cx="4431601"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24" name="Rechteck 23"/>
            <p:cNvSpPr>
              <a:spLocks/>
            </p:cNvSpPr>
            <p:nvPr/>
          </p:nvSpPr>
          <p:spPr>
            <a:xfrm>
              <a:off x="19367392" y="15122544"/>
              <a:ext cx="3061894"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grpSp>
      <p:grpSp>
        <p:nvGrpSpPr>
          <p:cNvPr id="4" name="Gruppieren 3"/>
          <p:cNvGrpSpPr/>
          <p:nvPr/>
        </p:nvGrpSpPr>
        <p:grpSpPr>
          <a:xfrm>
            <a:off x="18289588" y="7121823"/>
            <a:ext cx="15122601" cy="8864988"/>
            <a:chOff x="18289588" y="7121823"/>
            <a:chExt cx="15122601" cy="8864988"/>
          </a:xfrm>
        </p:grpSpPr>
        <p:grpSp>
          <p:nvGrpSpPr>
            <p:cNvPr id="25" name="Gruppieren 24"/>
            <p:cNvGrpSpPr/>
            <p:nvPr/>
          </p:nvGrpSpPr>
          <p:grpSpPr>
            <a:xfrm>
              <a:off x="18289588" y="7121823"/>
              <a:ext cx="5039760" cy="8864988"/>
              <a:chOff x="21600000" y="7121823"/>
              <a:chExt cx="7200000" cy="8864988"/>
            </a:xfrm>
          </p:grpSpPr>
          <p:sp>
            <p:nvSpPr>
              <p:cNvPr id="26" name="Textfeld 25"/>
              <p:cNvSpPr txBox="1"/>
              <p:nvPr/>
            </p:nvSpPr>
            <p:spPr>
              <a:xfrm>
                <a:off x="21600000" y="7121823"/>
                <a:ext cx="720000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r>
                  <a:rPr lang="en-US" dirty="0" smtClean="0"/>
                  <a:t>A</a:t>
                </a:r>
                <a:endParaRPr lang="en-US" dirty="0"/>
              </a:p>
            </p:txBody>
          </p:sp>
          <p:sp>
            <p:nvSpPr>
              <p:cNvPr id="28" name="Rechteck 27"/>
              <p:cNvSpPr>
                <a:spLocks/>
              </p:cNvSpPr>
              <p:nvPr/>
            </p:nvSpPr>
            <p:spPr>
              <a:xfrm>
                <a:off x="21700593" y="9480756"/>
                <a:ext cx="7000211" cy="864267"/>
              </a:xfrm>
              <a:prstGeom prst="rect">
                <a:avLst/>
              </a:prstGeom>
              <a:ln w="101600"/>
            </p:spPr>
            <p:style>
              <a:lnRef idx="2">
                <a:schemeClr val="accent2">
                  <a:shade val="50000"/>
                </a:schemeClr>
              </a:lnRef>
              <a:fillRef idx="1">
                <a:schemeClr val="accent2"/>
              </a:fillRef>
              <a:effectRef idx="0">
                <a:schemeClr val="accent2"/>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29" name="Rechteck 28"/>
              <p:cNvSpPr>
                <a:spLocks/>
              </p:cNvSpPr>
              <p:nvPr/>
            </p:nvSpPr>
            <p:spPr>
              <a:xfrm>
                <a:off x="21700592" y="10802544"/>
                <a:ext cx="6110454" cy="864267"/>
              </a:xfrm>
              <a:prstGeom prst="rect">
                <a:avLst/>
              </a:prstGeom>
              <a:ln w="101600"/>
            </p:spPr>
            <p:style>
              <a:lnRef idx="2">
                <a:schemeClr val="accent2">
                  <a:shade val="50000"/>
                </a:schemeClr>
              </a:lnRef>
              <a:fillRef idx="1">
                <a:schemeClr val="accent2"/>
              </a:fillRef>
              <a:effectRef idx="0">
                <a:schemeClr val="accent2"/>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30" name="Rechteck 29"/>
              <p:cNvSpPr>
                <a:spLocks/>
              </p:cNvSpPr>
              <p:nvPr/>
            </p:nvSpPr>
            <p:spPr>
              <a:xfrm>
                <a:off x="21700592" y="12242544"/>
                <a:ext cx="4007844" cy="864267"/>
              </a:xfrm>
              <a:prstGeom prst="rect">
                <a:avLst/>
              </a:prstGeom>
              <a:ln w="101600"/>
            </p:spPr>
            <p:style>
              <a:lnRef idx="2">
                <a:schemeClr val="accent2">
                  <a:shade val="50000"/>
                </a:schemeClr>
              </a:lnRef>
              <a:fillRef idx="1">
                <a:schemeClr val="accent2"/>
              </a:fillRef>
              <a:effectRef idx="0">
                <a:schemeClr val="accent2"/>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31" name="Rechteck 30"/>
              <p:cNvSpPr>
                <a:spLocks/>
              </p:cNvSpPr>
              <p:nvPr/>
            </p:nvSpPr>
            <p:spPr>
              <a:xfrm>
                <a:off x="21700592" y="13682544"/>
                <a:ext cx="5831505" cy="864267"/>
              </a:xfrm>
              <a:prstGeom prst="rect">
                <a:avLst/>
              </a:prstGeom>
              <a:ln w="101600"/>
            </p:spPr>
            <p:style>
              <a:lnRef idx="2">
                <a:schemeClr val="accent2">
                  <a:shade val="50000"/>
                </a:schemeClr>
              </a:lnRef>
              <a:fillRef idx="1">
                <a:schemeClr val="accent2"/>
              </a:fillRef>
              <a:effectRef idx="0">
                <a:schemeClr val="accent2"/>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33" name="Rechteck 32"/>
              <p:cNvSpPr>
                <a:spLocks/>
              </p:cNvSpPr>
              <p:nvPr/>
            </p:nvSpPr>
            <p:spPr>
              <a:xfrm>
                <a:off x="21700592" y="15122544"/>
                <a:ext cx="7099402" cy="864267"/>
              </a:xfrm>
              <a:prstGeom prst="rect">
                <a:avLst/>
              </a:prstGeom>
              <a:ln w="101600"/>
            </p:spPr>
            <p:style>
              <a:lnRef idx="2">
                <a:schemeClr val="accent2">
                  <a:shade val="50000"/>
                </a:schemeClr>
              </a:lnRef>
              <a:fillRef idx="1">
                <a:schemeClr val="accent2"/>
              </a:fillRef>
              <a:effectRef idx="0">
                <a:schemeClr val="accent2"/>
              </a:effectRef>
              <a:fontRef idx="minor">
                <a:schemeClr val="lt1"/>
              </a:fontRef>
            </p:style>
            <p:txBody>
              <a:bodyPr lIns="365812" tIns="182906" rIns="365812" bIns="182906" rtlCol="0" anchor="ctr"/>
              <a:lstStyle/>
              <a:p>
                <a:pPr algn="ctr"/>
                <a:endParaRPr lang="en-US" sz="8800">
                  <a:solidFill>
                    <a:schemeClr val="bg1"/>
                  </a:solidFill>
                </a:endParaRPr>
              </a:p>
            </p:txBody>
          </p:sp>
        </p:grpSp>
        <p:grpSp>
          <p:nvGrpSpPr>
            <p:cNvPr id="34" name="Gruppieren 33"/>
            <p:cNvGrpSpPr/>
            <p:nvPr/>
          </p:nvGrpSpPr>
          <p:grpSpPr>
            <a:xfrm>
              <a:off x="23329348" y="7121823"/>
              <a:ext cx="5039760" cy="8864988"/>
              <a:chOff x="21600000" y="7121823"/>
              <a:chExt cx="7200000" cy="8864988"/>
            </a:xfrm>
          </p:grpSpPr>
          <p:sp>
            <p:nvSpPr>
              <p:cNvPr id="35" name="Textfeld 34"/>
              <p:cNvSpPr txBox="1"/>
              <p:nvPr/>
            </p:nvSpPr>
            <p:spPr>
              <a:xfrm>
                <a:off x="21600000" y="7121823"/>
                <a:ext cx="720000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r>
                  <a:rPr lang="en-US" dirty="0"/>
                  <a:t>B</a:t>
                </a:r>
              </a:p>
            </p:txBody>
          </p:sp>
          <p:sp>
            <p:nvSpPr>
              <p:cNvPr id="36" name="Rechteck 35"/>
              <p:cNvSpPr>
                <a:spLocks/>
              </p:cNvSpPr>
              <p:nvPr/>
            </p:nvSpPr>
            <p:spPr>
              <a:xfrm>
                <a:off x="21752369" y="9480756"/>
                <a:ext cx="6493086" cy="864267"/>
              </a:xfrm>
              <a:prstGeom prst="rect">
                <a:avLst/>
              </a:prstGeom>
              <a:ln w="101600"/>
            </p:spPr>
            <p:style>
              <a:lnRef idx="2">
                <a:schemeClr val="accent3">
                  <a:shade val="50000"/>
                </a:schemeClr>
              </a:lnRef>
              <a:fillRef idx="1">
                <a:schemeClr val="accent3"/>
              </a:fillRef>
              <a:effectRef idx="0">
                <a:schemeClr val="accent3"/>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37" name="Rechteck 36"/>
              <p:cNvSpPr>
                <a:spLocks/>
              </p:cNvSpPr>
              <p:nvPr/>
            </p:nvSpPr>
            <p:spPr>
              <a:xfrm>
                <a:off x="21752369" y="10802544"/>
                <a:ext cx="7043225" cy="864267"/>
              </a:xfrm>
              <a:prstGeom prst="rect">
                <a:avLst/>
              </a:prstGeom>
              <a:ln w="101600"/>
            </p:spPr>
            <p:style>
              <a:lnRef idx="2">
                <a:schemeClr val="accent3">
                  <a:shade val="50000"/>
                </a:schemeClr>
              </a:lnRef>
              <a:fillRef idx="1">
                <a:schemeClr val="accent3"/>
              </a:fillRef>
              <a:effectRef idx="0">
                <a:schemeClr val="accent3"/>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39" name="Rechteck 38"/>
              <p:cNvSpPr>
                <a:spLocks/>
              </p:cNvSpPr>
              <p:nvPr/>
            </p:nvSpPr>
            <p:spPr>
              <a:xfrm>
                <a:off x="21752370" y="12242544"/>
                <a:ext cx="6845303" cy="864267"/>
              </a:xfrm>
              <a:prstGeom prst="rect">
                <a:avLst/>
              </a:prstGeom>
              <a:ln w="101600"/>
            </p:spPr>
            <p:style>
              <a:lnRef idx="2">
                <a:schemeClr val="accent3">
                  <a:shade val="50000"/>
                </a:schemeClr>
              </a:lnRef>
              <a:fillRef idx="1">
                <a:schemeClr val="accent3"/>
              </a:fillRef>
              <a:effectRef idx="0">
                <a:schemeClr val="accent3"/>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40" name="Rechteck 39"/>
              <p:cNvSpPr>
                <a:spLocks/>
              </p:cNvSpPr>
              <p:nvPr/>
            </p:nvSpPr>
            <p:spPr>
              <a:xfrm>
                <a:off x="21752369" y="13682544"/>
                <a:ext cx="5285485" cy="864267"/>
              </a:xfrm>
              <a:prstGeom prst="rect">
                <a:avLst/>
              </a:prstGeom>
              <a:ln w="101600"/>
            </p:spPr>
            <p:style>
              <a:lnRef idx="2">
                <a:schemeClr val="accent3">
                  <a:shade val="50000"/>
                </a:schemeClr>
              </a:lnRef>
              <a:fillRef idx="1">
                <a:schemeClr val="accent3"/>
              </a:fillRef>
              <a:effectRef idx="0">
                <a:schemeClr val="accent3"/>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41" name="Rechteck 40"/>
              <p:cNvSpPr>
                <a:spLocks/>
              </p:cNvSpPr>
              <p:nvPr/>
            </p:nvSpPr>
            <p:spPr>
              <a:xfrm>
                <a:off x="21752369" y="15122544"/>
                <a:ext cx="656344" cy="864267"/>
              </a:xfrm>
              <a:prstGeom prst="rect">
                <a:avLst/>
              </a:prstGeom>
              <a:ln w="101600"/>
            </p:spPr>
            <p:style>
              <a:lnRef idx="2">
                <a:schemeClr val="accent3">
                  <a:shade val="50000"/>
                </a:schemeClr>
              </a:lnRef>
              <a:fillRef idx="1">
                <a:schemeClr val="accent3"/>
              </a:fillRef>
              <a:effectRef idx="0">
                <a:schemeClr val="accent3"/>
              </a:effectRef>
              <a:fontRef idx="minor">
                <a:schemeClr val="lt1"/>
              </a:fontRef>
            </p:style>
            <p:txBody>
              <a:bodyPr lIns="365812" tIns="182906" rIns="365812" bIns="182906" rtlCol="0" anchor="ctr"/>
              <a:lstStyle/>
              <a:p>
                <a:pPr algn="ctr"/>
                <a:endParaRPr lang="en-US" sz="8800">
                  <a:solidFill>
                    <a:schemeClr val="bg1"/>
                  </a:solidFill>
                </a:endParaRPr>
              </a:p>
            </p:txBody>
          </p:sp>
        </p:grpSp>
        <p:grpSp>
          <p:nvGrpSpPr>
            <p:cNvPr id="42" name="Gruppieren 41"/>
            <p:cNvGrpSpPr/>
            <p:nvPr/>
          </p:nvGrpSpPr>
          <p:grpSpPr>
            <a:xfrm>
              <a:off x="28372429" y="7121823"/>
              <a:ext cx="5039760" cy="8864988"/>
              <a:chOff x="21599999" y="7121823"/>
              <a:chExt cx="7200000" cy="8864988"/>
            </a:xfrm>
          </p:grpSpPr>
          <p:sp>
            <p:nvSpPr>
              <p:cNvPr id="44" name="Textfeld 43"/>
              <p:cNvSpPr txBox="1"/>
              <p:nvPr/>
            </p:nvSpPr>
            <p:spPr>
              <a:xfrm>
                <a:off x="21599999" y="7121823"/>
                <a:ext cx="720000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r>
                  <a:rPr lang="en-US" dirty="0" smtClean="0"/>
                  <a:t>C</a:t>
                </a:r>
                <a:endParaRPr lang="en-US" dirty="0"/>
              </a:p>
            </p:txBody>
          </p:sp>
          <p:sp>
            <p:nvSpPr>
              <p:cNvPr id="45" name="Rechteck 44"/>
              <p:cNvSpPr>
                <a:spLocks/>
              </p:cNvSpPr>
              <p:nvPr/>
            </p:nvSpPr>
            <p:spPr>
              <a:xfrm>
                <a:off x="21747965" y="9480756"/>
                <a:ext cx="5656712" cy="864267"/>
              </a:xfrm>
              <a:prstGeom prst="rect">
                <a:avLst/>
              </a:prstGeom>
              <a:ln w="101600"/>
            </p:spPr>
            <p:style>
              <a:lnRef idx="2">
                <a:schemeClr val="accent4">
                  <a:shade val="50000"/>
                </a:schemeClr>
              </a:lnRef>
              <a:fillRef idx="1">
                <a:schemeClr val="accent4"/>
              </a:fillRef>
              <a:effectRef idx="0">
                <a:schemeClr val="accent4"/>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46" name="Rechteck 45"/>
              <p:cNvSpPr>
                <a:spLocks/>
              </p:cNvSpPr>
              <p:nvPr/>
            </p:nvSpPr>
            <p:spPr>
              <a:xfrm>
                <a:off x="21747965" y="10802544"/>
                <a:ext cx="4936598" cy="864267"/>
              </a:xfrm>
              <a:prstGeom prst="rect">
                <a:avLst/>
              </a:prstGeom>
              <a:ln w="101600"/>
            </p:spPr>
            <p:style>
              <a:lnRef idx="2">
                <a:schemeClr val="accent4">
                  <a:shade val="50000"/>
                </a:schemeClr>
              </a:lnRef>
              <a:fillRef idx="1">
                <a:schemeClr val="accent4"/>
              </a:fillRef>
              <a:effectRef idx="0">
                <a:schemeClr val="accent4"/>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47" name="Rechteck 46"/>
              <p:cNvSpPr>
                <a:spLocks/>
              </p:cNvSpPr>
              <p:nvPr/>
            </p:nvSpPr>
            <p:spPr>
              <a:xfrm>
                <a:off x="21747965" y="12242544"/>
                <a:ext cx="4936598" cy="864267"/>
              </a:xfrm>
              <a:prstGeom prst="rect">
                <a:avLst/>
              </a:prstGeom>
              <a:ln w="101600"/>
            </p:spPr>
            <p:style>
              <a:lnRef idx="2">
                <a:schemeClr val="accent4">
                  <a:shade val="50000"/>
                </a:schemeClr>
              </a:lnRef>
              <a:fillRef idx="1">
                <a:schemeClr val="accent4"/>
              </a:fillRef>
              <a:effectRef idx="0">
                <a:schemeClr val="accent4"/>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48" name="Rechteck 47"/>
              <p:cNvSpPr>
                <a:spLocks/>
              </p:cNvSpPr>
              <p:nvPr/>
            </p:nvSpPr>
            <p:spPr>
              <a:xfrm>
                <a:off x="21747965" y="13682544"/>
                <a:ext cx="2468299" cy="864267"/>
              </a:xfrm>
              <a:prstGeom prst="rect">
                <a:avLst/>
              </a:prstGeom>
              <a:ln w="101600"/>
            </p:spPr>
            <p:style>
              <a:lnRef idx="2">
                <a:schemeClr val="accent4">
                  <a:shade val="50000"/>
                </a:schemeClr>
              </a:lnRef>
              <a:fillRef idx="1">
                <a:schemeClr val="accent4"/>
              </a:fillRef>
              <a:effectRef idx="0">
                <a:schemeClr val="accent4"/>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49" name="Rechteck 48"/>
              <p:cNvSpPr>
                <a:spLocks/>
              </p:cNvSpPr>
              <p:nvPr/>
            </p:nvSpPr>
            <p:spPr>
              <a:xfrm>
                <a:off x="21747965" y="15122544"/>
                <a:ext cx="1747520" cy="864267"/>
              </a:xfrm>
              <a:prstGeom prst="rect">
                <a:avLst/>
              </a:prstGeom>
              <a:ln w="101600"/>
            </p:spPr>
            <p:style>
              <a:lnRef idx="2">
                <a:schemeClr val="accent4">
                  <a:shade val="50000"/>
                </a:schemeClr>
              </a:lnRef>
              <a:fillRef idx="1">
                <a:schemeClr val="accent4"/>
              </a:fillRef>
              <a:effectRef idx="0">
                <a:schemeClr val="accent4"/>
              </a:effectRef>
              <a:fontRef idx="minor">
                <a:schemeClr val="lt1"/>
              </a:fontRef>
            </p:style>
            <p:txBody>
              <a:bodyPr lIns="365812" tIns="182906" rIns="365812" bIns="182906" rtlCol="0" anchor="ctr"/>
              <a:lstStyle/>
              <a:p>
                <a:pPr algn="ctr"/>
                <a:endParaRPr lang="en-US" sz="8800">
                  <a:solidFill>
                    <a:schemeClr val="bg1"/>
                  </a:solidFill>
                </a:endParaRPr>
              </a:p>
            </p:txBody>
          </p:sp>
        </p:grpSp>
      </p:grpSp>
      <p:sp>
        <p:nvSpPr>
          <p:cNvPr id="50" name="Textfeld 49"/>
          <p:cNvSpPr txBox="1"/>
          <p:nvPr/>
        </p:nvSpPr>
        <p:spPr>
          <a:xfrm>
            <a:off x="12133697" y="3557427"/>
            <a:ext cx="12097344" cy="1862048"/>
          </a:xfrm>
          <a:prstGeom prst="rect">
            <a:avLst/>
          </a:prstGeom>
          <a:noFill/>
        </p:spPr>
        <p:txBody>
          <a:bodyPr wrap="square" rtlCol="0">
            <a:spAutoFit/>
          </a:bodyPr>
          <a:lstStyle/>
          <a:p>
            <a:pPr algn="ctr"/>
            <a:r>
              <a:rPr lang="en-GB" sz="11500" dirty="0" smtClean="0">
                <a:solidFill>
                  <a:schemeClr val="bg1"/>
                </a:solidFill>
              </a:rPr>
              <a:t>Score = f(A, B, C)</a:t>
            </a:r>
            <a:endParaRPr lang="en-GB" sz="11500" dirty="0">
              <a:solidFill>
                <a:schemeClr val="bg1"/>
              </a:solidFill>
            </a:endParaRPr>
          </a:p>
        </p:txBody>
      </p:sp>
      <p:sp>
        <p:nvSpPr>
          <p:cNvPr id="2" name="Footer Placeholder 1"/>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124232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667" decel="49333" fill="hold" nodeType="withEffect">
                                  <p:stCondLst>
                                    <p:cond delay="500"/>
                                  </p:stCondLst>
                                  <p:childTnLst>
                                    <p:animMotion origin="layout" path="M -3.05556E-6 -4.91055E-6 L -0.22634 -4.91055E-6 " pathEditMode="relative" rAng="0" ptsTypes="AA">
                                      <p:cBhvr>
                                        <p:cTn id="6" dur="750" fill="hold"/>
                                        <p:tgtEl>
                                          <p:spTgt spid="5"/>
                                        </p:tgtEl>
                                        <p:attrNameLst>
                                          <p:attrName>ppt_x</p:attrName>
                                          <p:attrName>ppt_y</p:attrName>
                                        </p:attrNameLst>
                                      </p:cBhvr>
                                      <p:rCtr x="-11319" y="0"/>
                                    </p:animMotion>
                                  </p:childTnLst>
                                </p:cTn>
                              </p:par>
                            </p:childTnLst>
                          </p:cTn>
                        </p:par>
                        <p:par>
                          <p:cTn id="7" fill="hold">
                            <p:stCondLst>
                              <p:cond delay="1250"/>
                            </p:stCondLst>
                            <p:childTnLst>
                              <p:par>
                                <p:cTn id="8" presetID="2" presetClass="entr" presetSubtype="2"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1+#ppt_w/2"/>
                                          </p:val>
                                        </p:tav>
                                        <p:tav tm="100000">
                                          <p:val>
                                            <p:strVal val="#ppt_x"/>
                                          </p:val>
                                        </p:tav>
                                      </p:tavLst>
                                    </p:anim>
                                    <p:anim calcmode="lin" valueType="num">
                                      <p:cBhvr additive="base">
                                        <p:cTn id="11" dur="500" fill="hold"/>
                                        <p:tgtEl>
                                          <p:spTgt spid="4"/>
                                        </p:tgtEl>
                                        <p:attrNameLst>
                                          <p:attrName>ppt_y</p:attrName>
                                        </p:attrNameLst>
                                      </p:cBhvr>
                                      <p:tavLst>
                                        <p:tav tm="0">
                                          <p:val>
                                            <p:strVal val="#ppt_y"/>
                                          </p:val>
                                        </p:tav>
                                        <p:tav tm="100000">
                                          <p:val>
                                            <p:strVal val="#ppt_y"/>
                                          </p:val>
                                        </p:tav>
                                      </p:tavLst>
                                    </p:anim>
                                  </p:childTnLst>
                                </p:cTn>
                              </p:par>
                            </p:childTnLst>
                          </p:cTn>
                        </p:par>
                        <p:par>
                          <p:cTn id="12" fill="hold">
                            <p:stCondLst>
                              <p:cond delay="1750"/>
                            </p:stCondLst>
                            <p:childTnLst>
                              <p:par>
                                <p:cTn id="13" presetID="1" presetClass="entr" presetSubtype="0" fill="hold" grpId="0" nodeType="afterEffect">
                                  <p:stCondLst>
                                    <p:cond delay="50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noGrp="1"/>
          </p:cNvSpPr>
          <p:nvPr>
            <p:ph type="title"/>
          </p:nvPr>
        </p:nvSpPr>
        <p:spPr>
          <a:xfrm>
            <a:off x="1829039" y="1223424"/>
            <a:ext cx="32922687" cy="2631542"/>
          </a:xfrm>
        </p:spPr>
        <p:txBody>
          <a:bodyPr vert="horz" lIns="365812" tIns="182906" rIns="365812" bIns="182906" rtlCol="0" anchor="ctr">
            <a:normAutofit/>
          </a:bodyPr>
          <a:lstStyle/>
          <a:p>
            <a:r>
              <a:rPr lang="en-GB" dirty="0" smtClean="0"/>
              <a:t>Combiner functions: f(A,B,C)</a:t>
            </a:r>
            <a:endParaRPr lang="en-GB" dirty="0"/>
          </a:p>
        </p:txBody>
      </p:sp>
      <p:sp>
        <p:nvSpPr>
          <p:cNvPr id="6" name="Inhaltsplatzhalter 5"/>
          <p:cNvSpPr>
            <a:spLocks noGrp="1"/>
          </p:cNvSpPr>
          <p:nvPr>
            <p:ph idx="1"/>
          </p:nvPr>
        </p:nvSpPr>
        <p:spPr>
          <a:xfrm>
            <a:off x="2359986" y="4802086"/>
            <a:ext cx="26542462" cy="14111780"/>
          </a:xfrm>
        </p:spPr>
        <p:txBody>
          <a:bodyPr>
            <a:normAutofit/>
          </a:bodyPr>
          <a:lstStyle/>
          <a:p>
            <a:r>
              <a:rPr lang="en-GB" dirty="0" smtClean="0"/>
              <a:t>(Weighted) sum</a:t>
            </a:r>
            <a:br>
              <a:rPr lang="en-GB" dirty="0" smtClean="0"/>
            </a:br>
            <a:r>
              <a:rPr lang="en-GB" dirty="0"/>
              <a:t> </a:t>
            </a:r>
            <a:r>
              <a:rPr lang="en-GB" dirty="0" smtClean="0"/>
              <a:t>  </a:t>
            </a:r>
            <a:r>
              <a:rPr lang="en-GB" sz="9600" i="1" dirty="0" smtClean="0"/>
              <a:t>Score = </a:t>
            </a:r>
            <a:r>
              <a:rPr lang="en-GB" sz="9600" i="1" dirty="0" err="1" smtClean="0"/>
              <a:t>w</a:t>
            </a:r>
            <a:r>
              <a:rPr lang="en-GB" sz="9600" i="1" baseline="-25000" dirty="0" err="1" smtClean="0"/>
              <a:t>a</a:t>
            </a:r>
            <a:r>
              <a:rPr lang="en-GB" sz="9600" i="1" dirty="0" smtClean="0"/>
              <a:t> A + </a:t>
            </a:r>
            <a:r>
              <a:rPr lang="en-GB" sz="9600" i="1" dirty="0" err="1" smtClean="0"/>
              <a:t>w</a:t>
            </a:r>
            <a:r>
              <a:rPr lang="en-GB" sz="9600" i="1" baseline="-25000" dirty="0" err="1" smtClean="0"/>
              <a:t>b</a:t>
            </a:r>
            <a:r>
              <a:rPr lang="en-GB" sz="9600" i="1" dirty="0" smtClean="0"/>
              <a:t> B + </a:t>
            </a:r>
            <a:r>
              <a:rPr lang="en-GB" sz="9600" i="1" dirty="0" err="1" smtClean="0"/>
              <a:t>w</a:t>
            </a:r>
            <a:r>
              <a:rPr lang="en-GB" sz="9600" i="1" baseline="-25000" dirty="0" err="1" smtClean="0"/>
              <a:t>c</a:t>
            </a:r>
            <a:r>
              <a:rPr lang="en-GB" sz="9600" i="1" dirty="0" smtClean="0"/>
              <a:t> C</a:t>
            </a:r>
          </a:p>
          <a:p>
            <a:r>
              <a:rPr lang="en-GB" dirty="0" smtClean="0"/>
              <a:t>Maximum</a:t>
            </a:r>
            <a:br>
              <a:rPr lang="en-GB" dirty="0" smtClean="0"/>
            </a:br>
            <a:r>
              <a:rPr lang="en-GB" dirty="0"/>
              <a:t> </a:t>
            </a:r>
            <a:r>
              <a:rPr lang="en-GB" dirty="0" smtClean="0"/>
              <a:t>  </a:t>
            </a:r>
            <a:r>
              <a:rPr lang="en-GB" sz="9600" i="1" dirty="0" smtClean="0"/>
              <a:t>Score = max(A, B, C)</a:t>
            </a:r>
          </a:p>
          <a:p>
            <a:r>
              <a:rPr lang="en-GB" dirty="0" smtClean="0"/>
              <a:t>Product</a:t>
            </a:r>
          </a:p>
          <a:p>
            <a:r>
              <a:rPr lang="en-GB" dirty="0" smtClean="0"/>
              <a:t>Nesting</a:t>
            </a:r>
          </a:p>
          <a:p>
            <a:r>
              <a:rPr lang="en-GB" dirty="0" smtClean="0"/>
              <a:t>…</a:t>
            </a:r>
            <a:endParaRPr lang="en-GB" dirty="0"/>
          </a:p>
        </p:txBody>
      </p:sp>
      <p:grpSp>
        <p:nvGrpSpPr>
          <p:cNvPr id="9" name="Gruppieren 8"/>
          <p:cNvGrpSpPr/>
          <p:nvPr/>
        </p:nvGrpSpPr>
        <p:grpSpPr>
          <a:xfrm>
            <a:off x="19672766" y="5391734"/>
            <a:ext cx="13415259" cy="13582078"/>
            <a:chOff x="19672766" y="5391734"/>
            <a:chExt cx="13415259" cy="13582078"/>
          </a:xfrm>
        </p:grpSpPr>
        <p:grpSp>
          <p:nvGrpSpPr>
            <p:cNvPr id="8" name="Gruppieren 7"/>
            <p:cNvGrpSpPr/>
            <p:nvPr/>
          </p:nvGrpSpPr>
          <p:grpSpPr>
            <a:xfrm>
              <a:off x="19672766" y="5391734"/>
              <a:ext cx="13415259" cy="13582078"/>
              <a:chOff x="25361398" y="5331788"/>
              <a:chExt cx="13415259" cy="13582078"/>
            </a:xfrm>
          </p:grpSpPr>
          <p:sp>
            <p:nvSpPr>
              <p:cNvPr id="7" name="Inhaltsplatzhalter 5"/>
              <p:cNvSpPr txBox="1">
                <a:spLocks/>
              </p:cNvSpPr>
              <p:nvPr/>
            </p:nvSpPr>
            <p:spPr>
              <a:xfrm>
                <a:off x="26355277" y="5331788"/>
                <a:ext cx="12421380" cy="13582078"/>
              </a:xfrm>
              <a:prstGeom prst="rect">
                <a:avLst/>
              </a:prstGeom>
            </p:spPr>
            <p:txBody>
              <a:bodyPr vert="horz" lIns="365812" tIns="182906" rIns="365812" bIns="182906" rtlCol="0">
                <a:normAutofit/>
              </a:bodyPr>
              <a:lstStyle>
                <a:lvl1pPr marL="0" indent="0" algn="l" defTabSz="3658118" rtl="0" eaLnBrk="1" latinLnBrk="0" hangingPunct="1">
                  <a:spcBef>
                    <a:spcPct val="20000"/>
                  </a:spcBef>
                  <a:buClr>
                    <a:srgbClr val="00ACDC"/>
                  </a:buClr>
                  <a:buFont typeface="Arial" pitchFamily="34" charset="0"/>
                  <a:buNone/>
                  <a:defRPr sz="12800" kern="1200">
                    <a:solidFill>
                      <a:schemeClr val="bg1"/>
                    </a:solidFill>
                    <a:latin typeface="+mn-lt"/>
                    <a:ea typeface="+mn-ea"/>
                    <a:cs typeface="+mn-cs"/>
                  </a:defRPr>
                </a:lvl1pPr>
                <a:lvl2pPr marL="730355" indent="0" algn="l" defTabSz="1440204" rtl="0" eaLnBrk="1" latinLnBrk="0" hangingPunct="1">
                  <a:spcBef>
                    <a:spcPct val="20000"/>
                  </a:spcBef>
                  <a:buClr>
                    <a:srgbClr val="00ACDC"/>
                  </a:buClr>
                  <a:buFont typeface="Arial" pitchFamily="34" charset="0"/>
                  <a:buNone/>
                  <a:defRPr sz="11200" kern="1200">
                    <a:solidFill>
                      <a:schemeClr val="bg1"/>
                    </a:solidFill>
                    <a:latin typeface="+mn-lt"/>
                    <a:ea typeface="+mn-ea"/>
                    <a:cs typeface="+mn-cs"/>
                  </a:defRPr>
                </a:lvl2pPr>
                <a:lvl3pPr marL="1435303" indent="0" algn="l" defTabSz="3658118" rtl="0" eaLnBrk="1" latinLnBrk="0" hangingPunct="1">
                  <a:spcBef>
                    <a:spcPct val="20000"/>
                  </a:spcBef>
                  <a:buClr>
                    <a:srgbClr val="00ACDC"/>
                  </a:buClr>
                  <a:buFont typeface="Arial" pitchFamily="34" charset="0"/>
                  <a:buNone/>
                  <a:defRPr sz="9600" kern="1200">
                    <a:solidFill>
                      <a:schemeClr val="bg1"/>
                    </a:solidFill>
                    <a:latin typeface="+mn-lt"/>
                    <a:ea typeface="+mn-ea"/>
                    <a:cs typeface="+mn-cs"/>
                  </a:defRPr>
                </a:lvl3pPr>
                <a:lvl4pPr marL="2489552" indent="0" algn="l" defTabSz="3658118" rtl="0" eaLnBrk="1" latinLnBrk="0" hangingPunct="1">
                  <a:spcBef>
                    <a:spcPct val="20000"/>
                  </a:spcBef>
                  <a:buClr>
                    <a:srgbClr val="00ACDC"/>
                  </a:buClr>
                  <a:buFont typeface="Arial" pitchFamily="34" charset="0"/>
                  <a:buNone/>
                  <a:defRPr sz="8000" kern="1200">
                    <a:solidFill>
                      <a:schemeClr val="bg1"/>
                    </a:solidFill>
                    <a:latin typeface="+mn-lt"/>
                    <a:ea typeface="+mn-ea"/>
                    <a:cs typeface="+mn-cs"/>
                  </a:defRPr>
                </a:lvl4pPr>
                <a:lvl5pPr marL="3594609" indent="0" algn="l" defTabSz="3658118" rtl="0" eaLnBrk="1" latinLnBrk="0" hangingPunct="1">
                  <a:spcBef>
                    <a:spcPct val="20000"/>
                  </a:spcBef>
                  <a:buClr>
                    <a:srgbClr val="00ACDC"/>
                  </a:buClr>
                  <a:buFont typeface="Arial" pitchFamily="34" charset="0"/>
                  <a:buNone/>
                  <a:defRPr sz="8000" kern="1200">
                    <a:solidFill>
                      <a:schemeClr val="bg1"/>
                    </a:solidFill>
                    <a:latin typeface="+mn-lt"/>
                    <a:ea typeface="+mn-ea"/>
                    <a:cs typeface="+mn-cs"/>
                  </a:defRPr>
                </a:lvl5pPr>
                <a:lvl6pPr marL="1005982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888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794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7002"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9pPr>
              </a:lstStyle>
              <a:p>
                <a:pPr marL="1143000" indent="-1143000">
                  <a:buFont typeface="Wingdings"/>
                  <a:buChar char="à"/>
                </a:pPr>
                <a:r>
                  <a:rPr lang="en-US" dirty="0" smtClean="0">
                    <a:sym typeface="Wingdings" panose="05000000000000000000" pitchFamily="2" charset="2"/>
                  </a:rPr>
                  <a:t>Serial</a:t>
                </a:r>
              </a:p>
              <a:p>
                <a:pPr marL="1143000" indent="-1143000">
                  <a:buFont typeface="Wingdings"/>
                  <a:buChar char="à"/>
                </a:pPr>
                <a:endParaRPr lang="en-US" sz="8000" dirty="0">
                  <a:sym typeface="Wingdings" panose="05000000000000000000" pitchFamily="2" charset="2"/>
                </a:endParaRPr>
              </a:p>
              <a:p>
                <a:pPr marL="1143000" indent="-1143000">
                  <a:buFont typeface="Wingdings"/>
                  <a:buChar char="à"/>
                </a:pPr>
                <a:r>
                  <a:rPr lang="en-US" dirty="0" smtClean="0">
                    <a:sym typeface="Wingdings" panose="05000000000000000000" pitchFamily="2" charset="2"/>
                  </a:rPr>
                  <a:t>Parallel</a:t>
                </a:r>
              </a:p>
              <a:p>
                <a:pPr marL="1143000" indent="-1143000">
                  <a:buFont typeface="Wingdings"/>
                  <a:buChar char="à"/>
                </a:pPr>
                <a:endParaRPr lang="en-US" sz="13000" dirty="0">
                  <a:sym typeface="Wingdings" panose="05000000000000000000" pitchFamily="2" charset="2"/>
                </a:endParaRPr>
              </a:p>
              <a:p>
                <a:pPr marL="1143000" indent="-1143000">
                  <a:buFont typeface="Wingdings"/>
                  <a:buChar char="à"/>
                </a:pPr>
                <a:r>
                  <a:rPr lang="en-US" dirty="0" smtClean="0">
                    <a:sym typeface="Wingdings" panose="05000000000000000000" pitchFamily="2" charset="2"/>
                  </a:rPr>
                  <a:t>Complex</a:t>
                </a:r>
                <a:br>
                  <a:rPr lang="en-US" dirty="0" smtClean="0">
                    <a:sym typeface="Wingdings" panose="05000000000000000000" pitchFamily="2" charset="2"/>
                  </a:rPr>
                </a:br>
                <a:r>
                  <a:rPr lang="en-US" dirty="0" smtClean="0">
                    <a:sym typeface="Wingdings" panose="05000000000000000000" pitchFamily="2" charset="2"/>
                  </a:rPr>
                  <a:t> Combiners</a:t>
                </a:r>
              </a:p>
              <a:p>
                <a:pPr marL="1143000" indent="-1143000">
                  <a:buFont typeface="Wingdings"/>
                  <a:buChar char="à"/>
                </a:pPr>
                <a:endParaRPr lang="en-US" dirty="0"/>
              </a:p>
            </p:txBody>
          </p:sp>
          <p:sp>
            <p:nvSpPr>
              <p:cNvPr id="3" name="Geschweifte Klammer rechts 2"/>
              <p:cNvSpPr/>
              <p:nvPr/>
            </p:nvSpPr>
            <p:spPr>
              <a:xfrm>
                <a:off x="25361398" y="11971448"/>
                <a:ext cx="1987084" cy="5872204"/>
              </a:xfrm>
              <a:prstGeom prst="rightBrace">
                <a:avLst>
                  <a:gd name="adj1" fmla="val 40679"/>
                  <a:gd name="adj2" fmla="val 50865"/>
                </a:avLst>
              </a:prstGeom>
              <a:ln w="1524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10" name="Gerade Verbindung mit Pfeil 9"/>
            <p:cNvCxnSpPr/>
            <p:nvPr/>
          </p:nvCxnSpPr>
          <p:spPr>
            <a:xfrm flipH="1" flipV="1">
              <a:off x="21175980" y="15019020"/>
              <a:ext cx="1150620" cy="7620"/>
            </a:xfrm>
            <a:prstGeom prst="straightConnector1">
              <a:avLst/>
            </a:prstGeom>
            <a:ln w="187325">
              <a:solidFill>
                <a:srgbClr val="00B0F0"/>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1" name="Footer Placeholder 10"/>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749779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noGrp="1"/>
          </p:cNvSpPr>
          <p:nvPr>
            <p:ph type="title"/>
          </p:nvPr>
        </p:nvSpPr>
        <p:spPr/>
        <p:txBody>
          <a:bodyPr vert="horz" lIns="365812" tIns="182906" rIns="365812" bIns="182906" rtlCol="0" anchor="ctr">
            <a:normAutofit/>
          </a:bodyPr>
          <a:lstStyle/>
          <a:p>
            <a:r>
              <a:rPr lang="en-GB" dirty="0" smtClean="0"/>
              <a:t>Serial Combiner</a:t>
            </a:r>
            <a:endParaRPr lang="en-GB" dirty="0"/>
          </a:p>
        </p:txBody>
      </p:sp>
      <p:sp>
        <p:nvSpPr>
          <p:cNvPr id="20" name="Textfeld 19"/>
          <p:cNvSpPr txBox="1"/>
          <p:nvPr/>
        </p:nvSpPr>
        <p:spPr>
          <a:xfrm>
            <a:off x="8641186" y="7121823"/>
            <a:ext cx="720000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r>
              <a:rPr lang="en-GB" dirty="0" smtClean="0"/>
              <a:t>University</a:t>
            </a:r>
            <a:endParaRPr lang="en-GB" dirty="0"/>
          </a:p>
        </p:txBody>
      </p:sp>
      <p:sp>
        <p:nvSpPr>
          <p:cNvPr id="21" name="Textfeld 20"/>
          <p:cNvSpPr txBox="1"/>
          <p:nvPr/>
        </p:nvSpPr>
        <p:spPr>
          <a:xfrm>
            <a:off x="8641186" y="10514678"/>
            <a:ext cx="7200000" cy="1440000"/>
          </a:xfrm>
          <a:prstGeom prst="rect">
            <a:avLst/>
          </a:prstGeom>
          <a:noFill/>
        </p:spPr>
        <p:txBody>
          <a:bodyPr wrap="square" rtlCol="0">
            <a:spAutoFit/>
          </a:bodyPr>
          <a:lstStyle/>
          <a:p>
            <a:r>
              <a:rPr lang="en-GB" sz="8800" dirty="0" smtClean="0">
                <a:solidFill>
                  <a:schemeClr val="bg1"/>
                </a:solidFill>
              </a:rPr>
              <a:t>Harvard, </a:t>
            </a:r>
            <a:r>
              <a:rPr lang="en-GB" sz="8800" dirty="0">
                <a:solidFill>
                  <a:schemeClr val="bg1"/>
                </a:solidFill>
              </a:rPr>
              <a:t>USA</a:t>
            </a:r>
          </a:p>
        </p:txBody>
      </p:sp>
      <p:sp>
        <p:nvSpPr>
          <p:cNvPr id="22" name="Textfeld 21"/>
          <p:cNvSpPr txBox="1"/>
          <p:nvPr/>
        </p:nvSpPr>
        <p:spPr>
          <a:xfrm>
            <a:off x="8641186" y="14834678"/>
            <a:ext cx="7200000" cy="1446550"/>
          </a:xfrm>
          <a:prstGeom prst="rect">
            <a:avLst/>
          </a:prstGeom>
          <a:noFill/>
        </p:spPr>
        <p:txBody>
          <a:bodyPr wrap="square" rtlCol="0">
            <a:spAutoFit/>
          </a:bodyPr>
          <a:lstStyle/>
          <a:p>
            <a:r>
              <a:rPr lang="en-GB" sz="8800" dirty="0" smtClean="0">
                <a:solidFill>
                  <a:schemeClr val="bg1"/>
                </a:solidFill>
              </a:rPr>
              <a:t>Oxford, UK</a:t>
            </a:r>
            <a:endParaRPr lang="en-GB" sz="8800" dirty="0">
              <a:solidFill>
                <a:schemeClr val="bg1"/>
              </a:solidFill>
            </a:endParaRPr>
          </a:p>
        </p:txBody>
      </p:sp>
      <p:sp>
        <p:nvSpPr>
          <p:cNvPr id="23" name="Textfeld 22"/>
          <p:cNvSpPr txBox="1"/>
          <p:nvPr/>
        </p:nvSpPr>
        <p:spPr>
          <a:xfrm>
            <a:off x="8641186" y="13394678"/>
            <a:ext cx="7200000" cy="1446550"/>
          </a:xfrm>
          <a:prstGeom prst="rect">
            <a:avLst/>
          </a:prstGeom>
          <a:noFill/>
        </p:spPr>
        <p:txBody>
          <a:bodyPr wrap="square" rtlCol="0">
            <a:spAutoFit/>
          </a:bodyPr>
          <a:lstStyle/>
          <a:p>
            <a:r>
              <a:rPr lang="en-GB" sz="8800" dirty="0" smtClean="0">
                <a:solidFill>
                  <a:schemeClr val="bg1"/>
                </a:solidFill>
              </a:rPr>
              <a:t>Cambridge, UK</a:t>
            </a:r>
            <a:endParaRPr lang="en-GB" sz="8800" dirty="0">
              <a:solidFill>
                <a:schemeClr val="bg1"/>
              </a:solidFill>
            </a:endParaRPr>
          </a:p>
        </p:txBody>
      </p:sp>
      <p:sp>
        <p:nvSpPr>
          <p:cNvPr id="24" name="Textfeld 23"/>
          <p:cNvSpPr txBox="1"/>
          <p:nvPr/>
        </p:nvSpPr>
        <p:spPr>
          <a:xfrm>
            <a:off x="8641186" y="11954678"/>
            <a:ext cx="7200000" cy="1440000"/>
          </a:xfrm>
          <a:prstGeom prst="rect">
            <a:avLst/>
          </a:prstGeom>
          <a:noFill/>
        </p:spPr>
        <p:txBody>
          <a:bodyPr wrap="square" rtlCol="0">
            <a:spAutoFit/>
          </a:bodyPr>
          <a:lstStyle/>
          <a:p>
            <a:r>
              <a:rPr lang="en-GB" sz="8800" dirty="0" smtClean="0">
                <a:solidFill>
                  <a:schemeClr val="bg1"/>
                </a:solidFill>
              </a:rPr>
              <a:t>Princeton, </a:t>
            </a:r>
            <a:r>
              <a:rPr lang="en-GB" sz="8800" dirty="0">
                <a:solidFill>
                  <a:schemeClr val="bg1"/>
                </a:solidFill>
              </a:rPr>
              <a:t>USA</a:t>
            </a:r>
          </a:p>
        </p:txBody>
      </p:sp>
      <p:sp>
        <p:nvSpPr>
          <p:cNvPr id="25" name="Textfeld 24"/>
          <p:cNvSpPr txBox="1"/>
          <p:nvPr/>
        </p:nvSpPr>
        <p:spPr>
          <a:xfrm>
            <a:off x="8641186" y="9192890"/>
            <a:ext cx="7200000" cy="1440000"/>
          </a:xfrm>
          <a:prstGeom prst="rect">
            <a:avLst/>
          </a:prstGeom>
          <a:noFill/>
        </p:spPr>
        <p:txBody>
          <a:bodyPr wrap="square" rtlCol="0">
            <a:spAutoFit/>
          </a:bodyPr>
          <a:lstStyle/>
          <a:p>
            <a:r>
              <a:rPr lang="en-GB" sz="8800" dirty="0" smtClean="0">
                <a:solidFill>
                  <a:schemeClr val="bg1"/>
                </a:solidFill>
              </a:rPr>
              <a:t>MIT, USA</a:t>
            </a:r>
            <a:endParaRPr lang="en-GB" sz="8800" dirty="0">
              <a:solidFill>
                <a:schemeClr val="bg1"/>
              </a:solidFill>
            </a:endParaRPr>
          </a:p>
        </p:txBody>
      </p:sp>
      <p:sp>
        <p:nvSpPr>
          <p:cNvPr id="26" name="Textfeld 25"/>
          <p:cNvSpPr txBox="1"/>
          <p:nvPr/>
        </p:nvSpPr>
        <p:spPr>
          <a:xfrm>
            <a:off x="5403135" y="7121823"/>
            <a:ext cx="324000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r>
              <a:rPr lang="en-GB" dirty="0" smtClean="0"/>
              <a:t>Rank</a:t>
            </a:r>
            <a:endParaRPr lang="en-GB" dirty="0"/>
          </a:p>
        </p:txBody>
      </p:sp>
      <p:sp>
        <p:nvSpPr>
          <p:cNvPr id="27" name="Textfeld 26"/>
          <p:cNvSpPr txBox="1"/>
          <p:nvPr/>
        </p:nvSpPr>
        <p:spPr>
          <a:xfrm>
            <a:off x="5403135" y="10514678"/>
            <a:ext cx="3240000" cy="1440000"/>
          </a:xfrm>
          <a:prstGeom prst="rect">
            <a:avLst/>
          </a:prstGeom>
          <a:noFill/>
        </p:spPr>
        <p:txBody>
          <a:bodyPr wrap="square" rtlCol="0">
            <a:spAutoFit/>
          </a:bodyPr>
          <a:lstStyle/>
          <a:p>
            <a:pPr algn="ctr"/>
            <a:r>
              <a:rPr lang="en-GB" sz="8800" dirty="0" smtClean="0">
                <a:solidFill>
                  <a:schemeClr val="bg1"/>
                </a:solidFill>
              </a:rPr>
              <a:t>2.</a:t>
            </a:r>
            <a:endParaRPr lang="en-GB" sz="8800" dirty="0">
              <a:solidFill>
                <a:schemeClr val="bg1"/>
              </a:solidFill>
            </a:endParaRPr>
          </a:p>
        </p:txBody>
      </p:sp>
      <p:sp>
        <p:nvSpPr>
          <p:cNvPr id="28" name="Textfeld 27"/>
          <p:cNvSpPr txBox="1"/>
          <p:nvPr/>
        </p:nvSpPr>
        <p:spPr>
          <a:xfrm>
            <a:off x="5403135" y="14834678"/>
            <a:ext cx="3240000" cy="1440000"/>
          </a:xfrm>
          <a:prstGeom prst="rect">
            <a:avLst/>
          </a:prstGeom>
          <a:noFill/>
        </p:spPr>
        <p:txBody>
          <a:bodyPr wrap="square" rtlCol="0">
            <a:spAutoFit/>
          </a:bodyPr>
          <a:lstStyle/>
          <a:p>
            <a:pPr algn="ctr"/>
            <a:r>
              <a:rPr lang="en-GB" sz="8800" dirty="0" smtClean="0">
                <a:solidFill>
                  <a:schemeClr val="bg1"/>
                </a:solidFill>
              </a:rPr>
              <a:t>5.</a:t>
            </a:r>
            <a:endParaRPr lang="en-GB" sz="8800" dirty="0">
              <a:solidFill>
                <a:schemeClr val="bg1"/>
              </a:solidFill>
            </a:endParaRPr>
          </a:p>
        </p:txBody>
      </p:sp>
      <p:sp>
        <p:nvSpPr>
          <p:cNvPr id="29" name="Textfeld 28"/>
          <p:cNvSpPr txBox="1"/>
          <p:nvPr/>
        </p:nvSpPr>
        <p:spPr>
          <a:xfrm>
            <a:off x="5403135" y="13394678"/>
            <a:ext cx="3240000" cy="1440000"/>
          </a:xfrm>
          <a:prstGeom prst="rect">
            <a:avLst/>
          </a:prstGeom>
          <a:noFill/>
        </p:spPr>
        <p:txBody>
          <a:bodyPr wrap="square" rtlCol="0">
            <a:spAutoFit/>
          </a:bodyPr>
          <a:lstStyle/>
          <a:p>
            <a:pPr algn="ctr"/>
            <a:r>
              <a:rPr lang="en-GB" sz="8800" dirty="0" smtClean="0">
                <a:solidFill>
                  <a:schemeClr val="bg1"/>
                </a:solidFill>
              </a:rPr>
              <a:t>4.</a:t>
            </a:r>
            <a:endParaRPr lang="en-GB" sz="8800" dirty="0">
              <a:solidFill>
                <a:schemeClr val="bg1"/>
              </a:solidFill>
            </a:endParaRPr>
          </a:p>
        </p:txBody>
      </p:sp>
      <p:sp>
        <p:nvSpPr>
          <p:cNvPr id="30" name="Textfeld 29"/>
          <p:cNvSpPr txBox="1"/>
          <p:nvPr/>
        </p:nvSpPr>
        <p:spPr>
          <a:xfrm>
            <a:off x="5403135" y="11954678"/>
            <a:ext cx="3240000" cy="1440000"/>
          </a:xfrm>
          <a:prstGeom prst="rect">
            <a:avLst/>
          </a:prstGeom>
          <a:noFill/>
        </p:spPr>
        <p:txBody>
          <a:bodyPr wrap="square" rtlCol="0">
            <a:spAutoFit/>
          </a:bodyPr>
          <a:lstStyle/>
          <a:p>
            <a:pPr algn="ctr"/>
            <a:r>
              <a:rPr lang="en-GB" sz="8800" dirty="0" smtClean="0">
                <a:solidFill>
                  <a:schemeClr val="bg1"/>
                </a:solidFill>
              </a:rPr>
              <a:t>3.</a:t>
            </a:r>
            <a:endParaRPr lang="en-GB" sz="8800" dirty="0">
              <a:solidFill>
                <a:schemeClr val="bg1"/>
              </a:solidFill>
            </a:endParaRPr>
          </a:p>
        </p:txBody>
      </p:sp>
      <p:sp>
        <p:nvSpPr>
          <p:cNvPr id="31" name="Textfeld 30"/>
          <p:cNvSpPr txBox="1"/>
          <p:nvPr/>
        </p:nvSpPr>
        <p:spPr>
          <a:xfrm>
            <a:off x="5403135" y="9192890"/>
            <a:ext cx="3240000" cy="1440000"/>
          </a:xfrm>
          <a:prstGeom prst="rect">
            <a:avLst/>
          </a:prstGeom>
          <a:noFill/>
        </p:spPr>
        <p:txBody>
          <a:bodyPr wrap="square" rtlCol="0">
            <a:spAutoFit/>
          </a:bodyPr>
          <a:lstStyle/>
          <a:p>
            <a:pPr algn="ctr"/>
            <a:r>
              <a:rPr lang="en-GB" sz="8800" dirty="0" smtClean="0">
                <a:solidFill>
                  <a:schemeClr val="bg1"/>
                </a:solidFill>
              </a:rPr>
              <a:t>1.</a:t>
            </a:r>
            <a:endParaRPr lang="en-GB" sz="8800" dirty="0">
              <a:solidFill>
                <a:schemeClr val="bg1"/>
              </a:solidFill>
            </a:endParaRPr>
          </a:p>
        </p:txBody>
      </p:sp>
      <p:sp>
        <p:nvSpPr>
          <p:cNvPr id="66" name="Textfeld 65"/>
          <p:cNvSpPr txBox="1"/>
          <p:nvPr/>
        </p:nvSpPr>
        <p:spPr>
          <a:xfrm>
            <a:off x="15842109" y="7121823"/>
            <a:ext cx="503976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r>
              <a:rPr lang="en-GB" dirty="0" smtClean="0"/>
              <a:t>A</a:t>
            </a:r>
            <a:endParaRPr lang="en-GB" dirty="0"/>
          </a:p>
        </p:txBody>
      </p:sp>
      <p:sp>
        <p:nvSpPr>
          <p:cNvPr id="67" name="Rechteck 66"/>
          <p:cNvSpPr>
            <a:spLocks/>
          </p:cNvSpPr>
          <p:nvPr/>
        </p:nvSpPr>
        <p:spPr>
          <a:xfrm>
            <a:off x="15912521" y="9480756"/>
            <a:ext cx="4899914" cy="864267"/>
          </a:xfrm>
          <a:prstGeom prst="rect">
            <a:avLst/>
          </a:prstGeom>
          <a:ln w="101600"/>
        </p:spPr>
        <p:style>
          <a:lnRef idx="2">
            <a:schemeClr val="accent2">
              <a:shade val="50000"/>
            </a:schemeClr>
          </a:lnRef>
          <a:fillRef idx="1">
            <a:schemeClr val="accent2"/>
          </a:fillRef>
          <a:effectRef idx="0">
            <a:schemeClr val="accent2"/>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68" name="Rechteck 67"/>
          <p:cNvSpPr>
            <a:spLocks/>
          </p:cNvSpPr>
          <p:nvPr/>
        </p:nvSpPr>
        <p:spPr>
          <a:xfrm>
            <a:off x="15912520" y="10802544"/>
            <a:ext cx="4277114" cy="864267"/>
          </a:xfrm>
          <a:prstGeom prst="rect">
            <a:avLst/>
          </a:prstGeom>
          <a:ln w="101600"/>
        </p:spPr>
        <p:style>
          <a:lnRef idx="2">
            <a:schemeClr val="accent2">
              <a:shade val="50000"/>
            </a:schemeClr>
          </a:lnRef>
          <a:fillRef idx="1">
            <a:schemeClr val="accent2"/>
          </a:fillRef>
          <a:effectRef idx="0">
            <a:schemeClr val="accent2"/>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69" name="Rechteck 68"/>
          <p:cNvSpPr>
            <a:spLocks/>
          </p:cNvSpPr>
          <p:nvPr/>
        </p:nvSpPr>
        <p:spPr>
          <a:xfrm>
            <a:off x="15912520" y="12242544"/>
            <a:ext cx="2805357" cy="864267"/>
          </a:xfrm>
          <a:prstGeom prst="rect">
            <a:avLst/>
          </a:prstGeom>
          <a:ln w="101600"/>
        </p:spPr>
        <p:style>
          <a:lnRef idx="2">
            <a:schemeClr val="accent2">
              <a:shade val="50000"/>
            </a:schemeClr>
          </a:lnRef>
          <a:fillRef idx="1">
            <a:schemeClr val="accent2"/>
          </a:fillRef>
          <a:effectRef idx="0">
            <a:schemeClr val="accent2"/>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70" name="Rechteck 69"/>
          <p:cNvSpPr>
            <a:spLocks/>
          </p:cNvSpPr>
          <p:nvPr/>
        </p:nvSpPr>
        <p:spPr>
          <a:xfrm>
            <a:off x="15912520" y="13682544"/>
            <a:ext cx="4081859" cy="864267"/>
          </a:xfrm>
          <a:prstGeom prst="rect">
            <a:avLst/>
          </a:prstGeom>
          <a:ln w="101600"/>
        </p:spPr>
        <p:style>
          <a:lnRef idx="2">
            <a:schemeClr val="accent2">
              <a:shade val="50000"/>
            </a:schemeClr>
          </a:lnRef>
          <a:fillRef idx="1">
            <a:schemeClr val="accent2"/>
          </a:fillRef>
          <a:effectRef idx="0">
            <a:schemeClr val="accent2"/>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71" name="Rechteck 70"/>
          <p:cNvSpPr>
            <a:spLocks/>
          </p:cNvSpPr>
          <p:nvPr/>
        </p:nvSpPr>
        <p:spPr>
          <a:xfrm>
            <a:off x="15912520" y="15122544"/>
            <a:ext cx="4969345" cy="864267"/>
          </a:xfrm>
          <a:prstGeom prst="rect">
            <a:avLst/>
          </a:prstGeom>
          <a:ln w="101600"/>
        </p:spPr>
        <p:style>
          <a:lnRef idx="2">
            <a:schemeClr val="accent2">
              <a:shade val="50000"/>
            </a:schemeClr>
          </a:lnRef>
          <a:fillRef idx="1">
            <a:schemeClr val="accent2"/>
          </a:fillRef>
          <a:effectRef idx="0">
            <a:schemeClr val="accent2"/>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60" name="Textfeld 59"/>
          <p:cNvSpPr txBox="1"/>
          <p:nvPr/>
        </p:nvSpPr>
        <p:spPr>
          <a:xfrm>
            <a:off x="20881869" y="7121823"/>
            <a:ext cx="503976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r>
              <a:rPr lang="en-GB" dirty="0" smtClean="0"/>
              <a:t>B</a:t>
            </a:r>
            <a:endParaRPr lang="en-GB" dirty="0"/>
          </a:p>
        </p:txBody>
      </p:sp>
      <p:sp>
        <p:nvSpPr>
          <p:cNvPr id="61" name="Rechteck 60"/>
          <p:cNvSpPr>
            <a:spLocks/>
          </p:cNvSpPr>
          <p:nvPr/>
        </p:nvSpPr>
        <p:spPr>
          <a:xfrm>
            <a:off x="20988522" y="9480756"/>
            <a:ext cx="4544944" cy="864267"/>
          </a:xfrm>
          <a:prstGeom prst="rect">
            <a:avLst/>
          </a:prstGeom>
          <a:ln w="101600"/>
        </p:spPr>
        <p:style>
          <a:lnRef idx="2">
            <a:schemeClr val="accent3">
              <a:shade val="50000"/>
            </a:schemeClr>
          </a:lnRef>
          <a:fillRef idx="1">
            <a:schemeClr val="accent3"/>
          </a:fillRef>
          <a:effectRef idx="0">
            <a:schemeClr val="accent3"/>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62" name="Rechteck 61"/>
          <p:cNvSpPr>
            <a:spLocks/>
          </p:cNvSpPr>
          <p:nvPr/>
        </p:nvSpPr>
        <p:spPr>
          <a:xfrm>
            <a:off x="20988522" y="10802544"/>
            <a:ext cx="4930023" cy="864267"/>
          </a:xfrm>
          <a:prstGeom prst="rect">
            <a:avLst/>
          </a:prstGeom>
          <a:ln w="101600"/>
        </p:spPr>
        <p:style>
          <a:lnRef idx="2">
            <a:schemeClr val="accent3">
              <a:shade val="50000"/>
            </a:schemeClr>
          </a:lnRef>
          <a:fillRef idx="1">
            <a:schemeClr val="accent3"/>
          </a:fillRef>
          <a:effectRef idx="0">
            <a:schemeClr val="accent3"/>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63" name="Rechteck 62"/>
          <p:cNvSpPr>
            <a:spLocks/>
          </p:cNvSpPr>
          <p:nvPr/>
        </p:nvSpPr>
        <p:spPr>
          <a:xfrm>
            <a:off x="20988523" y="12242544"/>
            <a:ext cx="4791484" cy="864267"/>
          </a:xfrm>
          <a:prstGeom prst="rect">
            <a:avLst/>
          </a:prstGeom>
          <a:ln w="101600"/>
        </p:spPr>
        <p:style>
          <a:lnRef idx="2">
            <a:schemeClr val="accent3">
              <a:shade val="50000"/>
            </a:schemeClr>
          </a:lnRef>
          <a:fillRef idx="1">
            <a:schemeClr val="accent3"/>
          </a:fillRef>
          <a:effectRef idx="0">
            <a:schemeClr val="accent3"/>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64" name="Rechteck 63"/>
          <p:cNvSpPr>
            <a:spLocks/>
          </p:cNvSpPr>
          <p:nvPr/>
        </p:nvSpPr>
        <p:spPr>
          <a:xfrm>
            <a:off x="20988522" y="13682544"/>
            <a:ext cx="3699663" cy="864267"/>
          </a:xfrm>
          <a:prstGeom prst="rect">
            <a:avLst/>
          </a:prstGeom>
          <a:ln w="101600"/>
        </p:spPr>
        <p:style>
          <a:lnRef idx="2">
            <a:schemeClr val="accent3">
              <a:shade val="50000"/>
            </a:schemeClr>
          </a:lnRef>
          <a:fillRef idx="1">
            <a:schemeClr val="accent3"/>
          </a:fillRef>
          <a:effectRef idx="0">
            <a:schemeClr val="accent3"/>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65" name="Rechteck 64"/>
          <p:cNvSpPr>
            <a:spLocks/>
          </p:cNvSpPr>
          <p:nvPr/>
        </p:nvSpPr>
        <p:spPr>
          <a:xfrm>
            <a:off x="20986141" y="15122544"/>
            <a:ext cx="459419" cy="864267"/>
          </a:xfrm>
          <a:prstGeom prst="rect">
            <a:avLst/>
          </a:prstGeom>
          <a:ln w="101600"/>
        </p:spPr>
        <p:style>
          <a:lnRef idx="2">
            <a:schemeClr val="accent3">
              <a:shade val="50000"/>
            </a:schemeClr>
          </a:lnRef>
          <a:fillRef idx="1">
            <a:schemeClr val="accent3"/>
          </a:fillRef>
          <a:effectRef idx="0">
            <a:schemeClr val="accent3"/>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54" name="Textfeld 53"/>
          <p:cNvSpPr txBox="1"/>
          <p:nvPr/>
        </p:nvSpPr>
        <p:spPr>
          <a:xfrm>
            <a:off x="25924950" y="7121823"/>
            <a:ext cx="503976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r>
              <a:rPr lang="en-GB" dirty="0" smtClean="0"/>
              <a:t>C</a:t>
            </a:r>
            <a:endParaRPr lang="en-GB" dirty="0"/>
          </a:p>
        </p:txBody>
      </p:sp>
      <p:sp>
        <p:nvSpPr>
          <p:cNvPr id="55" name="Rechteck 54"/>
          <p:cNvSpPr>
            <a:spLocks/>
          </p:cNvSpPr>
          <p:nvPr/>
        </p:nvSpPr>
        <p:spPr>
          <a:xfrm>
            <a:off x="26028521" y="9480756"/>
            <a:ext cx="3959510" cy="864267"/>
          </a:xfrm>
          <a:prstGeom prst="rect">
            <a:avLst/>
          </a:prstGeom>
          <a:ln w="101600"/>
        </p:spPr>
        <p:style>
          <a:lnRef idx="2">
            <a:schemeClr val="accent4">
              <a:shade val="50000"/>
            </a:schemeClr>
          </a:lnRef>
          <a:fillRef idx="1">
            <a:schemeClr val="accent4"/>
          </a:fillRef>
          <a:effectRef idx="0">
            <a:schemeClr val="accent4"/>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56" name="Rechteck 55"/>
          <p:cNvSpPr>
            <a:spLocks/>
          </p:cNvSpPr>
          <p:nvPr/>
        </p:nvSpPr>
        <p:spPr>
          <a:xfrm>
            <a:off x="26028521" y="10802544"/>
            <a:ext cx="3455454" cy="864267"/>
          </a:xfrm>
          <a:prstGeom prst="rect">
            <a:avLst/>
          </a:prstGeom>
          <a:ln w="101600"/>
        </p:spPr>
        <p:style>
          <a:lnRef idx="2">
            <a:schemeClr val="accent4">
              <a:shade val="50000"/>
            </a:schemeClr>
          </a:lnRef>
          <a:fillRef idx="1">
            <a:schemeClr val="accent4"/>
          </a:fillRef>
          <a:effectRef idx="0">
            <a:schemeClr val="accent4"/>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57" name="Rechteck 56"/>
          <p:cNvSpPr>
            <a:spLocks/>
          </p:cNvSpPr>
          <p:nvPr/>
        </p:nvSpPr>
        <p:spPr>
          <a:xfrm>
            <a:off x="26028521" y="12242544"/>
            <a:ext cx="3455454" cy="864267"/>
          </a:xfrm>
          <a:prstGeom prst="rect">
            <a:avLst/>
          </a:prstGeom>
          <a:ln w="101600"/>
        </p:spPr>
        <p:style>
          <a:lnRef idx="2">
            <a:schemeClr val="accent4">
              <a:shade val="50000"/>
            </a:schemeClr>
          </a:lnRef>
          <a:fillRef idx="1">
            <a:schemeClr val="accent4"/>
          </a:fillRef>
          <a:effectRef idx="0">
            <a:schemeClr val="accent4"/>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58" name="Rechteck 57"/>
          <p:cNvSpPr>
            <a:spLocks/>
          </p:cNvSpPr>
          <p:nvPr/>
        </p:nvSpPr>
        <p:spPr>
          <a:xfrm>
            <a:off x="26028521" y="13682544"/>
            <a:ext cx="1727727" cy="864267"/>
          </a:xfrm>
          <a:prstGeom prst="rect">
            <a:avLst/>
          </a:prstGeom>
          <a:ln w="101600"/>
        </p:spPr>
        <p:style>
          <a:lnRef idx="2">
            <a:schemeClr val="accent4">
              <a:shade val="50000"/>
            </a:schemeClr>
          </a:lnRef>
          <a:fillRef idx="1">
            <a:schemeClr val="accent4"/>
          </a:fillRef>
          <a:effectRef idx="0">
            <a:schemeClr val="accent4"/>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59" name="Rechteck 58"/>
          <p:cNvSpPr>
            <a:spLocks/>
          </p:cNvSpPr>
          <p:nvPr/>
        </p:nvSpPr>
        <p:spPr>
          <a:xfrm>
            <a:off x="26028521" y="15122544"/>
            <a:ext cx="1223206" cy="864267"/>
          </a:xfrm>
          <a:prstGeom prst="rect">
            <a:avLst/>
          </a:prstGeom>
          <a:ln w="101600"/>
        </p:spPr>
        <p:style>
          <a:lnRef idx="2">
            <a:schemeClr val="accent4">
              <a:shade val="50000"/>
            </a:schemeClr>
          </a:lnRef>
          <a:fillRef idx="1">
            <a:schemeClr val="accent4"/>
          </a:fillRef>
          <a:effectRef idx="0">
            <a:schemeClr val="accent4"/>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38" name="Rechteck 37"/>
          <p:cNvSpPr>
            <a:spLocks/>
          </p:cNvSpPr>
          <p:nvPr/>
        </p:nvSpPr>
        <p:spPr>
          <a:xfrm>
            <a:off x="10500659" y="5174945"/>
            <a:ext cx="15123634" cy="1044343"/>
          </a:xfrm>
          <a:prstGeom prst="rect">
            <a:avLst/>
          </a:prstGeom>
          <a:ln w="101600"/>
        </p:spPr>
        <p:style>
          <a:lnRef idx="2">
            <a:schemeClr val="accent2">
              <a:shade val="50000"/>
            </a:schemeClr>
          </a:lnRef>
          <a:fillRef idx="1">
            <a:schemeClr val="accent2"/>
          </a:fillRef>
          <a:effectRef idx="0">
            <a:schemeClr val="accent2"/>
          </a:effectRef>
          <a:fontRef idx="minor">
            <a:schemeClr val="lt1"/>
          </a:fontRef>
        </p:style>
        <p:txBody>
          <a:bodyPr lIns="365812" tIns="182906" rIns="365812" bIns="182906" rtlCol="0" anchor="ctr"/>
          <a:lstStyle/>
          <a:p>
            <a:pPr algn="ctr"/>
            <a:endParaRPr lang="en-GB" sz="8800" dirty="0">
              <a:solidFill>
                <a:schemeClr val="bg1"/>
              </a:solidFill>
            </a:endParaRPr>
          </a:p>
        </p:txBody>
      </p:sp>
      <p:grpSp>
        <p:nvGrpSpPr>
          <p:cNvPr id="39" name="Gruppieren 38"/>
          <p:cNvGrpSpPr/>
          <p:nvPr/>
        </p:nvGrpSpPr>
        <p:grpSpPr>
          <a:xfrm>
            <a:off x="15481923" y="5174945"/>
            <a:ext cx="5262197" cy="1044359"/>
            <a:chOff x="14167561" y="4997587"/>
            <a:chExt cx="4989375" cy="1044359"/>
          </a:xfrm>
        </p:grpSpPr>
        <p:sp>
          <p:nvSpPr>
            <p:cNvPr id="40" name="Rechteck 39"/>
            <p:cNvSpPr>
              <a:spLocks/>
            </p:cNvSpPr>
            <p:nvPr/>
          </p:nvSpPr>
          <p:spPr>
            <a:xfrm>
              <a:off x="14260299" y="4997603"/>
              <a:ext cx="4896637" cy="1044343"/>
            </a:xfrm>
            <a:prstGeom prst="rect">
              <a:avLst/>
            </a:prstGeom>
            <a:ln w="101600"/>
          </p:spPr>
          <p:style>
            <a:lnRef idx="2">
              <a:schemeClr val="accent3">
                <a:shade val="50000"/>
              </a:schemeClr>
            </a:lnRef>
            <a:fillRef idx="1">
              <a:schemeClr val="accent3"/>
            </a:fillRef>
            <a:effectRef idx="0">
              <a:schemeClr val="accent3"/>
            </a:effectRef>
            <a:fontRef idx="minor">
              <a:schemeClr val="lt1"/>
            </a:fontRef>
          </p:style>
          <p:txBody>
            <a:bodyPr lIns="365812" tIns="182906" rIns="365812" bIns="182906" rtlCol="0" anchor="ctr"/>
            <a:lstStyle/>
            <a:p>
              <a:pPr algn="ctr"/>
              <a:endParaRPr lang="en-US" sz="8800"/>
            </a:p>
          </p:txBody>
        </p:sp>
        <p:cxnSp>
          <p:nvCxnSpPr>
            <p:cNvPr id="41" name="Gerade Verbindung 40"/>
            <p:cNvCxnSpPr/>
            <p:nvPr/>
          </p:nvCxnSpPr>
          <p:spPr>
            <a:xfrm>
              <a:off x="14167561" y="4997587"/>
              <a:ext cx="0" cy="1029600"/>
            </a:xfrm>
            <a:prstGeom prst="line">
              <a:avLst/>
            </a:prstGeom>
            <a:ln w="101600" cap="rnd">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2" name="Gruppieren 41"/>
          <p:cNvGrpSpPr/>
          <p:nvPr/>
        </p:nvGrpSpPr>
        <p:grpSpPr>
          <a:xfrm>
            <a:off x="20580181" y="5173374"/>
            <a:ext cx="5044112" cy="1051200"/>
            <a:chOff x="19046465" y="4997603"/>
            <a:chExt cx="4990651" cy="1044343"/>
          </a:xfrm>
        </p:grpSpPr>
        <p:sp>
          <p:nvSpPr>
            <p:cNvPr id="43" name="Rechteck 42"/>
            <p:cNvSpPr>
              <a:spLocks/>
            </p:cNvSpPr>
            <p:nvPr/>
          </p:nvSpPr>
          <p:spPr>
            <a:xfrm>
              <a:off x="19140479" y="4997603"/>
              <a:ext cx="4896637" cy="1044343"/>
            </a:xfrm>
            <a:prstGeom prst="rect">
              <a:avLst/>
            </a:prstGeom>
            <a:ln w="101600"/>
          </p:spPr>
          <p:style>
            <a:lnRef idx="2">
              <a:schemeClr val="accent4">
                <a:shade val="50000"/>
              </a:schemeClr>
            </a:lnRef>
            <a:fillRef idx="1">
              <a:schemeClr val="accent4"/>
            </a:fillRef>
            <a:effectRef idx="0">
              <a:schemeClr val="accent4"/>
            </a:effectRef>
            <a:fontRef idx="minor">
              <a:schemeClr val="lt1"/>
            </a:fontRef>
          </p:style>
          <p:txBody>
            <a:bodyPr lIns="365812" tIns="182906" rIns="365812" bIns="182906" rtlCol="0" anchor="ctr"/>
            <a:lstStyle/>
            <a:p>
              <a:pPr algn="ctr"/>
              <a:endParaRPr lang="en-US" sz="8800">
                <a:solidFill>
                  <a:schemeClr val="bg1"/>
                </a:solidFill>
              </a:endParaRPr>
            </a:p>
          </p:txBody>
        </p:sp>
        <p:cxnSp>
          <p:nvCxnSpPr>
            <p:cNvPr id="44" name="Gerade Verbindung 43"/>
            <p:cNvCxnSpPr/>
            <p:nvPr/>
          </p:nvCxnSpPr>
          <p:spPr>
            <a:xfrm>
              <a:off x="19046465" y="5007071"/>
              <a:ext cx="0" cy="1025092"/>
            </a:xfrm>
            <a:prstGeom prst="line">
              <a:avLst/>
            </a:prstGeom>
            <a:ln w="101600" cap="rnd">
              <a:solidFill>
                <a:srgbClr val="71893F"/>
              </a:solidFill>
            </a:ln>
          </p:spPr>
          <p:style>
            <a:lnRef idx="1">
              <a:schemeClr val="accent1"/>
            </a:lnRef>
            <a:fillRef idx="0">
              <a:schemeClr val="accent1"/>
            </a:fillRef>
            <a:effectRef idx="0">
              <a:schemeClr val="accent1"/>
            </a:effectRef>
            <a:fontRef idx="minor">
              <a:schemeClr val="tx1"/>
            </a:fontRef>
          </p:style>
        </p:cxnSp>
      </p:grpSp>
      <p:grpSp>
        <p:nvGrpSpPr>
          <p:cNvPr id="45" name="Gruppieren 44"/>
          <p:cNvGrpSpPr/>
          <p:nvPr/>
        </p:nvGrpSpPr>
        <p:grpSpPr>
          <a:xfrm>
            <a:off x="25623262" y="5173310"/>
            <a:ext cx="5065521" cy="1044359"/>
            <a:chOff x="24097268" y="4997587"/>
            <a:chExt cx="5065521" cy="864267"/>
          </a:xfrm>
          <a:solidFill>
            <a:schemeClr val="tx1"/>
          </a:solidFill>
        </p:grpSpPr>
        <p:sp>
          <p:nvSpPr>
            <p:cNvPr id="46" name="Rechteck 45"/>
            <p:cNvSpPr>
              <a:spLocks/>
            </p:cNvSpPr>
            <p:nvPr/>
          </p:nvSpPr>
          <p:spPr>
            <a:xfrm>
              <a:off x="24123029" y="4997587"/>
              <a:ext cx="5039760" cy="864267"/>
            </a:xfrm>
            <a:prstGeom prst="rect">
              <a:avLst/>
            </a:prstGeom>
            <a:solidFill>
              <a:schemeClr val="tx1"/>
            </a:solidFill>
            <a:ln w="101600" cap="rnd">
              <a:solidFill>
                <a:schemeClr val="tx1"/>
              </a:solidFill>
            </a:ln>
          </p:spPr>
          <p:style>
            <a:lnRef idx="1">
              <a:schemeClr val="accent1"/>
            </a:lnRef>
            <a:fillRef idx="0">
              <a:schemeClr val="accent1"/>
            </a:fillRef>
            <a:effectRef idx="0">
              <a:schemeClr val="accent1"/>
            </a:effectRef>
            <a:fontRef idx="minor">
              <a:schemeClr val="tx1"/>
            </a:fontRef>
          </p:style>
          <p:txBody>
            <a:bodyPr lIns="365812" tIns="182906" rIns="365812" bIns="182906" rtlCol="0" anchor="ctr"/>
            <a:lstStyle/>
            <a:p>
              <a:pPr algn="ctr"/>
              <a:endParaRPr lang="en-US" sz="8800">
                <a:solidFill>
                  <a:schemeClr val="bg1"/>
                </a:solidFill>
              </a:endParaRPr>
            </a:p>
          </p:txBody>
        </p:sp>
        <p:cxnSp>
          <p:nvCxnSpPr>
            <p:cNvPr id="47" name="Gerade Verbindung 46"/>
            <p:cNvCxnSpPr/>
            <p:nvPr/>
          </p:nvCxnSpPr>
          <p:spPr>
            <a:xfrm>
              <a:off x="24097268" y="4997587"/>
              <a:ext cx="0" cy="864267"/>
            </a:xfrm>
            <a:prstGeom prst="line">
              <a:avLst/>
            </a:prstGeom>
            <a:ln w="101600" cap="rnd">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 name="Rechteck 2"/>
          <p:cNvSpPr/>
          <p:nvPr/>
        </p:nvSpPr>
        <p:spPr>
          <a:xfrm>
            <a:off x="10500659" y="3972981"/>
            <a:ext cx="15123633" cy="1200329"/>
          </a:xfrm>
          <a:prstGeom prst="rect">
            <a:avLst/>
          </a:prstGeom>
        </p:spPr>
        <p:txBody>
          <a:bodyPr wrap="square">
            <a:spAutoFit/>
          </a:bodyPr>
          <a:lstStyle/>
          <a:p>
            <a:r>
              <a:rPr lang="en-GB" i="1" dirty="0" smtClean="0">
                <a:solidFill>
                  <a:schemeClr val="bg1"/>
                </a:solidFill>
              </a:rPr>
              <a:t>      </a:t>
            </a:r>
            <a:r>
              <a:rPr lang="en-GB" i="1" dirty="0" err="1" smtClean="0">
                <a:solidFill>
                  <a:schemeClr val="bg1"/>
                </a:solidFill>
              </a:rPr>
              <a:t>w</a:t>
            </a:r>
            <a:r>
              <a:rPr lang="en-GB" i="1" baseline="-25000" dirty="0" err="1" smtClean="0">
                <a:solidFill>
                  <a:schemeClr val="bg1"/>
                </a:solidFill>
              </a:rPr>
              <a:t>a</a:t>
            </a:r>
            <a:r>
              <a:rPr lang="en-GB" i="1" dirty="0" smtClean="0">
                <a:solidFill>
                  <a:schemeClr val="bg1"/>
                </a:solidFill>
              </a:rPr>
              <a:t> A        +        </a:t>
            </a:r>
            <a:r>
              <a:rPr lang="en-GB" i="1" dirty="0" err="1">
                <a:solidFill>
                  <a:schemeClr val="bg1"/>
                </a:solidFill>
              </a:rPr>
              <a:t>w</a:t>
            </a:r>
            <a:r>
              <a:rPr lang="en-GB" i="1" baseline="-25000" dirty="0" err="1">
                <a:solidFill>
                  <a:schemeClr val="bg1"/>
                </a:solidFill>
              </a:rPr>
              <a:t>b</a:t>
            </a:r>
            <a:r>
              <a:rPr lang="en-GB" i="1" dirty="0">
                <a:solidFill>
                  <a:schemeClr val="bg1"/>
                </a:solidFill>
              </a:rPr>
              <a:t> B </a:t>
            </a:r>
            <a:r>
              <a:rPr lang="en-GB" i="1" dirty="0" smtClean="0">
                <a:solidFill>
                  <a:schemeClr val="bg1"/>
                </a:solidFill>
              </a:rPr>
              <a:t>      +       </a:t>
            </a:r>
            <a:r>
              <a:rPr lang="en-GB" i="1" dirty="0" err="1" smtClean="0">
                <a:solidFill>
                  <a:schemeClr val="bg1"/>
                </a:solidFill>
              </a:rPr>
              <a:t>w</a:t>
            </a:r>
            <a:r>
              <a:rPr lang="en-GB" i="1" baseline="-25000" dirty="0" err="1" smtClean="0">
                <a:solidFill>
                  <a:schemeClr val="bg1"/>
                </a:solidFill>
              </a:rPr>
              <a:t>c</a:t>
            </a:r>
            <a:r>
              <a:rPr lang="en-GB" i="1" dirty="0" smtClean="0">
                <a:solidFill>
                  <a:schemeClr val="bg1"/>
                </a:solidFill>
              </a:rPr>
              <a:t> </a:t>
            </a:r>
            <a:r>
              <a:rPr lang="en-GB" i="1" dirty="0">
                <a:solidFill>
                  <a:schemeClr val="bg1"/>
                </a:solidFill>
              </a:rPr>
              <a:t>C</a:t>
            </a:r>
          </a:p>
        </p:txBody>
      </p:sp>
      <p:sp>
        <p:nvSpPr>
          <p:cNvPr id="48" name="Titel 1"/>
          <p:cNvSpPr txBox="1">
            <a:spLocks/>
          </p:cNvSpPr>
          <p:nvPr/>
        </p:nvSpPr>
        <p:spPr>
          <a:xfrm>
            <a:off x="24688185" y="1013886"/>
            <a:ext cx="14634330" cy="3430059"/>
          </a:xfrm>
          <a:prstGeom prst="rect">
            <a:avLst/>
          </a:prstGeom>
        </p:spPr>
        <p:txBody>
          <a:bodyPr vert="horz" lIns="365812" tIns="182906" rIns="365812" bIns="182906" rtlCol="0" anchor="ctr">
            <a:normAutofit/>
          </a:bodyPr>
          <a:lstStyle>
            <a:lvl1pPr algn="ctr" defTabSz="3658118" rtl="0" eaLnBrk="1" latinLnBrk="0" hangingPunct="1">
              <a:spcBef>
                <a:spcPct val="0"/>
              </a:spcBef>
              <a:buNone/>
              <a:defRPr lang="en-US" sz="14700" b="0" kern="1200" noProof="0">
                <a:solidFill>
                  <a:schemeClr val="bg1"/>
                </a:solidFill>
                <a:latin typeface="Lato" panose="020F0502020204030203" pitchFamily="34" charset="0"/>
                <a:ea typeface="+mj-ea"/>
                <a:cs typeface="Narkisim" pitchFamily="34" charset="-79"/>
              </a:defRPr>
            </a:lvl1pPr>
          </a:lstStyle>
          <a:p>
            <a:pPr algn="l"/>
            <a:r>
              <a:rPr lang="en-GB" sz="8800" dirty="0" smtClean="0"/>
              <a:t>(as Stacked Bar)</a:t>
            </a:r>
            <a:endParaRPr lang="en-GB" sz="8800"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667733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par>
                          <p:cTn id="8" fill="hold">
                            <p:stCondLst>
                              <p:cond delay="500"/>
                            </p:stCondLst>
                            <p:childTnLst>
                              <p:par>
                                <p:cTn id="9" presetID="35" presetClass="path" presetSubtype="0" fill="hold" grpId="0" nodeType="afterEffect">
                                  <p:stCondLst>
                                    <p:cond delay="0"/>
                                  </p:stCondLst>
                                  <p:childTnLst>
                                    <p:animMotion origin="layout" path="M -2.84034E-6 -4.31932E-6 L -0.00299 -4.31932E-6 " pathEditMode="relative" rAng="0" ptsTypes="AA">
                                      <p:cBhvr>
                                        <p:cTn id="10" dur="500" fill="hold"/>
                                        <p:tgtEl>
                                          <p:spTgt spid="61"/>
                                        </p:tgtEl>
                                        <p:attrNameLst>
                                          <p:attrName>ppt_x</p:attrName>
                                          <p:attrName>ppt_y</p:attrName>
                                        </p:attrNameLst>
                                      </p:cBhvr>
                                      <p:rCtr x="-152" y="0"/>
                                    </p:animMotion>
                                  </p:childTnLst>
                                </p:cTn>
                              </p:par>
                              <p:par>
                                <p:cTn id="11" presetID="35" presetClass="path" presetSubtype="0" fill="hold" grpId="0" nodeType="withEffect">
                                  <p:stCondLst>
                                    <p:cond delay="0"/>
                                  </p:stCondLst>
                                  <p:childTnLst>
                                    <p:animMotion origin="layout" path="M 8.44074E-7 -4.22291E-6 L -0.0191 -4.22291E-6 " pathEditMode="relative" rAng="0" ptsTypes="AA">
                                      <p:cBhvr>
                                        <p:cTn id="12" dur="500" fill="hold"/>
                                        <p:tgtEl>
                                          <p:spTgt spid="62"/>
                                        </p:tgtEl>
                                        <p:attrNameLst>
                                          <p:attrName>ppt_x</p:attrName>
                                          <p:attrName>ppt_y</p:attrName>
                                        </p:attrNameLst>
                                      </p:cBhvr>
                                      <p:rCtr x="-955" y="0"/>
                                    </p:animMotion>
                                  </p:childTnLst>
                                </p:cTn>
                              </p:par>
                              <p:par>
                                <p:cTn id="13" presetID="35" presetClass="path" presetSubtype="0" fill="hold" grpId="0" nodeType="withEffect">
                                  <p:stCondLst>
                                    <p:cond delay="0"/>
                                  </p:stCondLst>
                                  <p:childTnLst>
                                    <p:animMotion origin="layout" path="M 3.17667E-7 -1.801E-6 L -0.0605 -1.801E-6 " pathEditMode="relative" rAng="0" ptsTypes="AA">
                                      <p:cBhvr>
                                        <p:cTn id="14" dur="500" fill="hold"/>
                                        <p:tgtEl>
                                          <p:spTgt spid="63"/>
                                        </p:tgtEl>
                                        <p:attrNameLst>
                                          <p:attrName>ppt_x</p:attrName>
                                          <p:attrName>ppt_y</p:attrName>
                                        </p:attrNameLst>
                                      </p:cBhvr>
                                      <p:rCtr x="-3025" y="0"/>
                                    </p:animMotion>
                                  </p:childTnLst>
                                </p:cTn>
                              </p:par>
                              <p:par>
                                <p:cTn id="15" presetID="35" presetClass="path" presetSubtype="0" fill="hold" grpId="0" nodeType="withEffect">
                                  <p:stCondLst>
                                    <p:cond delay="0"/>
                                  </p:stCondLst>
                                  <p:childTnLst>
                                    <p:animMotion origin="layout" path="M 2.19474E-6 3.51072E-6 L -0.02491 3.51072E-6 " pathEditMode="relative" rAng="0" ptsTypes="AA">
                                      <p:cBhvr>
                                        <p:cTn id="16" dur="500" fill="hold"/>
                                        <p:tgtEl>
                                          <p:spTgt spid="64"/>
                                        </p:tgtEl>
                                        <p:attrNameLst>
                                          <p:attrName>ppt_x</p:attrName>
                                          <p:attrName>ppt_y</p:attrName>
                                        </p:attrNameLst>
                                      </p:cBhvr>
                                      <p:rCtr x="-1245" y="0"/>
                                    </p:animMotion>
                                  </p:childTnLst>
                                </p:cTn>
                              </p:par>
                              <p:par>
                                <p:cTn id="17" presetID="35" presetClass="path" presetSubtype="0" fill="hold" grpId="0" nodeType="withEffect">
                                  <p:stCondLst>
                                    <p:cond delay="0"/>
                                  </p:stCondLst>
                                  <p:childTnLst>
                                    <p:animMotion origin="layout" path="M -3.64753E-6 1.37622E-6 L -0.01466 1.37622E-6 " pathEditMode="relative" rAng="0" ptsTypes="AA">
                                      <p:cBhvr>
                                        <p:cTn id="18" dur="500" fill="hold"/>
                                        <p:tgtEl>
                                          <p:spTgt spid="55"/>
                                        </p:tgtEl>
                                        <p:attrNameLst>
                                          <p:attrName>ppt_x</p:attrName>
                                          <p:attrName>ppt_y</p:attrName>
                                        </p:attrNameLst>
                                      </p:cBhvr>
                                      <p:rCtr x="-733" y="0"/>
                                    </p:animMotion>
                                  </p:childTnLst>
                                </p:cTn>
                              </p:par>
                              <p:par>
                                <p:cTn id="19" presetID="35" presetClass="path" presetSubtype="0" fill="hold" grpId="0" nodeType="withEffect">
                                  <p:stCondLst>
                                    <p:cond delay="0"/>
                                  </p:stCondLst>
                                  <p:childTnLst>
                                    <p:animMotion origin="layout" path="M -2.44402E-6 3.67171E-6 L -0.02057 3.67171E-6 " pathEditMode="relative" rAng="0" ptsTypes="AA">
                                      <p:cBhvr>
                                        <p:cTn id="20" dur="500" fill="hold"/>
                                        <p:tgtEl>
                                          <p:spTgt spid="56"/>
                                        </p:tgtEl>
                                        <p:attrNameLst>
                                          <p:attrName>ppt_x</p:attrName>
                                          <p:attrName>ppt_y</p:attrName>
                                        </p:attrNameLst>
                                      </p:cBhvr>
                                      <p:rCtr x="-1028" y="0"/>
                                    </p:animMotion>
                                  </p:childTnLst>
                                </p:cTn>
                              </p:par>
                              <p:par>
                                <p:cTn id="21" presetID="35" presetClass="path" presetSubtype="0" fill="hold" grpId="0" nodeType="withEffect">
                                  <p:stCondLst>
                                    <p:cond delay="0"/>
                                  </p:stCondLst>
                                  <p:childTnLst>
                                    <p:animMotion origin="layout" path="M -2.44402E-6 6.97316E-7 L -0.06487 6.97316E-7 " pathEditMode="relative" rAng="0" ptsTypes="AA">
                                      <p:cBhvr>
                                        <p:cTn id="22" dur="500" fill="hold"/>
                                        <p:tgtEl>
                                          <p:spTgt spid="57"/>
                                        </p:tgtEl>
                                        <p:attrNameLst>
                                          <p:attrName>ppt_x</p:attrName>
                                          <p:attrName>ppt_y</p:attrName>
                                        </p:attrNameLst>
                                      </p:cBhvr>
                                      <p:rCtr x="-3246" y="0"/>
                                    </p:animMotion>
                                  </p:childTnLst>
                                </p:cTn>
                              </p:par>
                              <p:par>
                                <p:cTn id="23" presetID="35" presetClass="path" presetSubtype="0" fill="hold" grpId="0" nodeType="withEffect">
                                  <p:stCondLst>
                                    <p:cond delay="0"/>
                                  </p:stCondLst>
                                  <p:childTnLst>
                                    <p:animMotion origin="layout" path="M 4.56865E-6 -2.27707E-6 L -0.05898 -2.27707E-6 " pathEditMode="relative" rAng="0" ptsTypes="AA">
                                      <p:cBhvr>
                                        <p:cTn id="24" dur="500" fill="hold"/>
                                        <p:tgtEl>
                                          <p:spTgt spid="58"/>
                                        </p:tgtEl>
                                        <p:attrNameLst>
                                          <p:attrName>ppt_x</p:attrName>
                                          <p:attrName>ppt_y</p:attrName>
                                        </p:attrNameLst>
                                      </p:cBhvr>
                                      <p:rCtr x="-2951" y="0"/>
                                    </p:animMotion>
                                  </p:childTnLst>
                                </p:cTn>
                              </p:par>
                              <p:par>
                                <p:cTn id="25" presetID="35" presetClass="path" presetSubtype="0" fill="hold" grpId="0" nodeType="withEffect">
                                  <p:stCondLst>
                                    <p:cond delay="0"/>
                                  </p:stCondLst>
                                  <p:childTnLst>
                                    <p:animMotion origin="layout" path="M 2.80996E-6 3.04281E-6 L -0.12295 3.04281E-6 " pathEditMode="relative" rAng="0" ptsTypes="AA">
                                      <p:cBhvr>
                                        <p:cTn id="26" dur="500" fill="hold"/>
                                        <p:tgtEl>
                                          <p:spTgt spid="59"/>
                                        </p:tgtEl>
                                        <p:attrNameLst>
                                          <p:attrName>ppt_x</p:attrName>
                                          <p:attrName>ppt_y</p:attrName>
                                        </p:attrNameLst>
                                      </p:cBhvr>
                                      <p:rCtr x="-614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P spid="63" grpId="0" animBg="1"/>
      <p:bldP spid="64" grpId="0" animBg="1"/>
      <p:bldP spid="55" grpId="0" animBg="1"/>
      <p:bldP spid="56" grpId="0" animBg="1"/>
      <p:bldP spid="57" grpId="0" animBg="1"/>
      <p:bldP spid="58" grpId="0" animBg="1"/>
      <p:bldP spid="59" grpId="0" animBg="1"/>
      <p:bldP spid="48"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noGrp="1"/>
          </p:cNvSpPr>
          <p:nvPr>
            <p:ph type="title"/>
          </p:nvPr>
        </p:nvSpPr>
        <p:spPr/>
        <p:txBody>
          <a:bodyPr vert="horz" lIns="365812" tIns="182906" rIns="365812" bIns="182906" rtlCol="0" anchor="ctr">
            <a:normAutofit/>
          </a:bodyPr>
          <a:lstStyle/>
          <a:p>
            <a:r>
              <a:rPr lang="en-GB" dirty="0" smtClean="0"/>
              <a:t>Serial Combiner</a:t>
            </a:r>
            <a:endParaRPr lang="en-GB" dirty="0"/>
          </a:p>
        </p:txBody>
      </p:sp>
      <p:sp>
        <p:nvSpPr>
          <p:cNvPr id="7" name="Rechteck 6"/>
          <p:cNvSpPr>
            <a:spLocks/>
          </p:cNvSpPr>
          <p:nvPr/>
        </p:nvSpPr>
        <p:spPr>
          <a:xfrm>
            <a:off x="10500659" y="5174945"/>
            <a:ext cx="15123634" cy="1044343"/>
          </a:xfrm>
          <a:prstGeom prst="rect">
            <a:avLst/>
          </a:prstGeom>
          <a:ln w="101600"/>
        </p:spPr>
        <p:style>
          <a:lnRef idx="2">
            <a:schemeClr val="accent2">
              <a:shade val="50000"/>
            </a:schemeClr>
          </a:lnRef>
          <a:fillRef idx="1">
            <a:schemeClr val="accent2"/>
          </a:fillRef>
          <a:effectRef idx="0">
            <a:schemeClr val="accent2"/>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20" name="Textfeld 19"/>
          <p:cNvSpPr txBox="1"/>
          <p:nvPr/>
        </p:nvSpPr>
        <p:spPr>
          <a:xfrm>
            <a:off x="8641186" y="7121823"/>
            <a:ext cx="720000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r>
              <a:rPr lang="en-GB" dirty="0" smtClean="0"/>
              <a:t>University</a:t>
            </a:r>
            <a:endParaRPr lang="en-GB" dirty="0"/>
          </a:p>
        </p:txBody>
      </p:sp>
      <p:sp>
        <p:nvSpPr>
          <p:cNvPr id="21" name="Textfeld 20"/>
          <p:cNvSpPr txBox="1"/>
          <p:nvPr/>
        </p:nvSpPr>
        <p:spPr>
          <a:xfrm>
            <a:off x="8641186" y="10514678"/>
            <a:ext cx="7200000" cy="1440000"/>
          </a:xfrm>
          <a:prstGeom prst="rect">
            <a:avLst/>
          </a:prstGeom>
          <a:noFill/>
        </p:spPr>
        <p:txBody>
          <a:bodyPr wrap="square" rtlCol="0">
            <a:spAutoFit/>
          </a:bodyPr>
          <a:lstStyle/>
          <a:p>
            <a:r>
              <a:rPr lang="en-GB" sz="8800" dirty="0" smtClean="0">
                <a:solidFill>
                  <a:schemeClr val="bg1"/>
                </a:solidFill>
              </a:rPr>
              <a:t>Harvard, </a:t>
            </a:r>
            <a:r>
              <a:rPr lang="en-GB" sz="8800" dirty="0">
                <a:solidFill>
                  <a:schemeClr val="bg1"/>
                </a:solidFill>
              </a:rPr>
              <a:t>USA</a:t>
            </a:r>
          </a:p>
        </p:txBody>
      </p:sp>
      <p:sp>
        <p:nvSpPr>
          <p:cNvPr id="22" name="Textfeld 21"/>
          <p:cNvSpPr txBox="1"/>
          <p:nvPr/>
        </p:nvSpPr>
        <p:spPr>
          <a:xfrm>
            <a:off x="8641186" y="14834678"/>
            <a:ext cx="7200000" cy="1446550"/>
          </a:xfrm>
          <a:prstGeom prst="rect">
            <a:avLst/>
          </a:prstGeom>
          <a:noFill/>
        </p:spPr>
        <p:txBody>
          <a:bodyPr wrap="square" rtlCol="0">
            <a:spAutoFit/>
          </a:bodyPr>
          <a:lstStyle/>
          <a:p>
            <a:r>
              <a:rPr lang="en-GB" sz="8800" dirty="0" smtClean="0">
                <a:solidFill>
                  <a:schemeClr val="bg1"/>
                </a:solidFill>
              </a:rPr>
              <a:t>Oxford, UK</a:t>
            </a:r>
            <a:endParaRPr lang="en-GB" sz="8800" dirty="0">
              <a:solidFill>
                <a:schemeClr val="bg1"/>
              </a:solidFill>
            </a:endParaRPr>
          </a:p>
        </p:txBody>
      </p:sp>
      <p:sp>
        <p:nvSpPr>
          <p:cNvPr id="23" name="Textfeld 22"/>
          <p:cNvSpPr txBox="1"/>
          <p:nvPr/>
        </p:nvSpPr>
        <p:spPr>
          <a:xfrm>
            <a:off x="8641186" y="13394678"/>
            <a:ext cx="7200000" cy="1446550"/>
          </a:xfrm>
          <a:prstGeom prst="rect">
            <a:avLst/>
          </a:prstGeom>
          <a:noFill/>
        </p:spPr>
        <p:txBody>
          <a:bodyPr wrap="square" rtlCol="0">
            <a:spAutoFit/>
          </a:bodyPr>
          <a:lstStyle/>
          <a:p>
            <a:r>
              <a:rPr lang="en-GB" sz="8800" dirty="0" smtClean="0">
                <a:solidFill>
                  <a:schemeClr val="bg1"/>
                </a:solidFill>
              </a:rPr>
              <a:t>Cambridge, UK</a:t>
            </a:r>
            <a:endParaRPr lang="en-GB" sz="8800" dirty="0">
              <a:solidFill>
                <a:schemeClr val="bg1"/>
              </a:solidFill>
            </a:endParaRPr>
          </a:p>
        </p:txBody>
      </p:sp>
      <p:sp>
        <p:nvSpPr>
          <p:cNvPr id="24" name="Textfeld 23"/>
          <p:cNvSpPr txBox="1"/>
          <p:nvPr/>
        </p:nvSpPr>
        <p:spPr>
          <a:xfrm>
            <a:off x="8641186" y="11954678"/>
            <a:ext cx="7200000" cy="1440000"/>
          </a:xfrm>
          <a:prstGeom prst="rect">
            <a:avLst/>
          </a:prstGeom>
          <a:noFill/>
        </p:spPr>
        <p:txBody>
          <a:bodyPr wrap="square" rtlCol="0">
            <a:spAutoFit/>
          </a:bodyPr>
          <a:lstStyle/>
          <a:p>
            <a:r>
              <a:rPr lang="en-GB" sz="8800" dirty="0" smtClean="0">
                <a:solidFill>
                  <a:schemeClr val="bg1"/>
                </a:solidFill>
              </a:rPr>
              <a:t>Princeton, </a:t>
            </a:r>
            <a:r>
              <a:rPr lang="en-GB" sz="8800" dirty="0">
                <a:solidFill>
                  <a:schemeClr val="bg1"/>
                </a:solidFill>
              </a:rPr>
              <a:t>USA</a:t>
            </a:r>
          </a:p>
        </p:txBody>
      </p:sp>
      <p:sp>
        <p:nvSpPr>
          <p:cNvPr id="25" name="Textfeld 24"/>
          <p:cNvSpPr txBox="1"/>
          <p:nvPr/>
        </p:nvSpPr>
        <p:spPr>
          <a:xfrm>
            <a:off x="8641186" y="9192890"/>
            <a:ext cx="7200000" cy="1440000"/>
          </a:xfrm>
          <a:prstGeom prst="rect">
            <a:avLst/>
          </a:prstGeom>
          <a:noFill/>
        </p:spPr>
        <p:txBody>
          <a:bodyPr wrap="square" rtlCol="0">
            <a:spAutoFit/>
          </a:bodyPr>
          <a:lstStyle/>
          <a:p>
            <a:r>
              <a:rPr lang="en-GB" sz="8800" dirty="0" smtClean="0">
                <a:solidFill>
                  <a:schemeClr val="bg1"/>
                </a:solidFill>
              </a:rPr>
              <a:t>MIT, </a:t>
            </a:r>
            <a:r>
              <a:rPr lang="en-GB" sz="8800" dirty="0">
                <a:solidFill>
                  <a:schemeClr val="bg1"/>
                </a:solidFill>
              </a:rPr>
              <a:t>USA</a:t>
            </a:r>
          </a:p>
        </p:txBody>
      </p:sp>
      <p:sp>
        <p:nvSpPr>
          <p:cNvPr id="26" name="Textfeld 25"/>
          <p:cNvSpPr txBox="1"/>
          <p:nvPr/>
        </p:nvSpPr>
        <p:spPr>
          <a:xfrm>
            <a:off x="5403135" y="7121823"/>
            <a:ext cx="324000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r>
              <a:rPr lang="en-GB" dirty="0" smtClean="0"/>
              <a:t>Rank</a:t>
            </a:r>
            <a:endParaRPr lang="en-GB" dirty="0"/>
          </a:p>
        </p:txBody>
      </p:sp>
      <p:sp>
        <p:nvSpPr>
          <p:cNvPr id="27" name="Textfeld 26"/>
          <p:cNvSpPr txBox="1"/>
          <p:nvPr/>
        </p:nvSpPr>
        <p:spPr>
          <a:xfrm>
            <a:off x="5403135" y="10514678"/>
            <a:ext cx="3240000" cy="1440000"/>
          </a:xfrm>
          <a:prstGeom prst="rect">
            <a:avLst/>
          </a:prstGeom>
          <a:noFill/>
        </p:spPr>
        <p:txBody>
          <a:bodyPr wrap="square" rtlCol="0">
            <a:spAutoFit/>
          </a:bodyPr>
          <a:lstStyle/>
          <a:p>
            <a:pPr algn="ctr"/>
            <a:r>
              <a:rPr lang="en-GB" sz="8800" dirty="0" smtClean="0">
                <a:solidFill>
                  <a:schemeClr val="bg1"/>
                </a:solidFill>
              </a:rPr>
              <a:t>2.</a:t>
            </a:r>
            <a:endParaRPr lang="en-GB" sz="8800" dirty="0">
              <a:solidFill>
                <a:schemeClr val="bg1"/>
              </a:solidFill>
            </a:endParaRPr>
          </a:p>
        </p:txBody>
      </p:sp>
      <p:sp>
        <p:nvSpPr>
          <p:cNvPr id="28" name="Textfeld 27"/>
          <p:cNvSpPr txBox="1"/>
          <p:nvPr/>
        </p:nvSpPr>
        <p:spPr>
          <a:xfrm>
            <a:off x="5403135" y="14834678"/>
            <a:ext cx="3240000" cy="1440000"/>
          </a:xfrm>
          <a:prstGeom prst="rect">
            <a:avLst/>
          </a:prstGeom>
          <a:noFill/>
        </p:spPr>
        <p:txBody>
          <a:bodyPr wrap="square" rtlCol="0">
            <a:spAutoFit/>
          </a:bodyPr>
          <a:lstStyle/>
          <a:p>
            <a:pPr algn="ctr"/>
            <a:r>
              <a:rPr lang="en-GB" sz="8800" dirty="0" smtClean="0">
                <a:solidFill>
                  <a:schemeClr val="bg1"/>
                </a:solidFill>
              </a:rPr>
              <a:t>5.</a:t>
            </a:r>
            <a:endParaRPr lang="en-GB" sz="8800" dirty="0">
              <a:solidFill>
                <a:schemeClr val="bg1"/>
              </a:solidFill>
            </a:endParaRPr>
          </a:p>
        </p:txBody>
      </p:sp>
      <p:sp>
        <p:nvSpPr>
          <p:cNvPr id="29" name="Textfeld 28"/>
          <p:cNvSpPr txBox="1"/>
          <p:nvPr/>
        </p:nvSpPr>
        <p:spPr>
          <a:xfrm>
            <a:off x="5403135" y="13394678"/>
            <a:ext cx="3240000" cy="1440000"/>
          </a:xfrm>
          <a:prstGeom prst="rect">
            <a:avLst/>
          </a:prstGeom>
          <a:noFill/>
        </p:spPr>
        <p:txBody>
          <a:bodyPr wrap="square" rtlCol="0">
            <a:spAutoFit/>
          </a:bodyPr>
          <a:lstStyle/>
          <a:p>
            <a:pPr algn="ctr"/>
            <a:r>
              <a:rPr lang="en-GB" sz="8800" dirty="0" smtClean="0">
                <a:solidFill>
                  <a:schemeClr val="bg1"/>
                </a:solidFill>
              </a:rPr>
              <a:t>4.</a:t>
            </a:r>
            <a:endParaRPr lang="en-GB" sz="8800" dirty="0">
              <a:solidFill>
                <a:schemeClr val="bg1"/>
              </a:solidFill>
            </a:endParaRPr>
          </a:p>
        </p:txBody>
      </p:sp>
      <p:sp>
        <p:nvSpPr>
          <p:cNvPr id="30" name="Textfeld 29"/>
          <p:cNvSpPr txBox="1"/>
          <p:nvPr/>
        </p:nvSpPr>
        <p:spPr>
          <a:xfrm>
            <a:off x="5403135" y="11954678"/>
            <a:ext cx="3240000" cy="1440000"/>
          </a:xfrm>
          <a:prstGeom prst="rect">
            <a:avLst/>
          </a:prstGeom>
          <a:noFill/>
        </p:spPr>
        <p:txBody>
          <a:bodyPr wrap="square" rtlCol="0">
            <a:spAutoFit/>
          </a:bodyPr>
          <a:lstStyle/>
          <a:p>
            <a:pPr algn="ctr"/>
            <a:r>
              <a:rPr lang="en-GB" sz="8800" dirty="0" smtClean="0">
                <a:solidFill>
                  <a:schemeClr val="bg1"/>
                </a:solidFill>
              </a:rPr>
              <a:t>3.</a:t>
            </a:r>
            <a:endParaRPr lang="en-GB" sz="8800" dirty="0">
              <a:solidFill>
                <a:schemeClr val="bg1"/>
              </a:solidFill>
            </a:endParaRPr>
          </a:p>
        </p:txBody>
      </p:sp>
      <p:sp>
        <p:nvSpPr>
          <p:cNvPr id="31" name="Textfeld 30"/>
          <p:cNvSpPr txBox="1"/>
          <p:nvPr/>
        </p:nvSpPr>
        <p:spPr>
          <a:xfrm>
            <a:off x="5403135" y="9192890"/>
            <a:ext cx="3240000" cy="1440000"/>
          </a:xfrm>
          <a:prstGeom prst="rect">
            <a:avLst/>
          </a:prstGeom>
          <a:noFill/>
        </p:spPr>
        <p:txBody>
          <a:bodyPr wrap="square" rtlCol="0">
            <a:spAutoFit/>
          </a:bodyPr>
          <a:lstStyle/>
          <a:p>
            <a:pPr algn="ctr"/>
            <a:r>
              <a:rPr lang="en-GB" sz="8800" dirty="0" smtClean="0">
                <a:solidFill>
                  <a:schemeClr val="bg1"/>
                </a:solidFill>
              </a:rPr>
              <a:t>1.</a:t>
            </a:r>
            <a:endParaRPr lang="en-GB" sz="8800" dirty="0">
              <a:solidFill>
                <a:schemeClr val="bg1"/>
              </a:solidFill>
            </a:endParaRPr>
          </a:p>
        </p:txBody>
      </p:sp>
      <p:sp>
        <p:nvSpPr>
          <p:cNvPr id="42" name="Textfeld 41"/>
          <p:cNvSpPr txBox="1"/>
          <p:nvPr/>
        </p:nvSpPr>
        <p:spPr>
          <a:xfrm>
            <a:off x="15842109" y="7121823"/>
            <a:ext cx="9367848"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endParaRPr lang="en-GB" dirty="0"/>
          </a:p>
        </p:txBody>
      </p:sp>
      <p:sp>
        <p:nvSpPr>
          <p:cNvPr id="43" name="Rechteck 42"/>
          <p:cNvSpPr>
            <a:spLocks/>
          </p:cNvSpPr>
          <p:nvPr/>
        </p:nvSpPr>
        <p:spPr>
          <a:xfrm>
            <a:off x="15912521" y="9480756"/>
            <a:ext cx="9297436" cy="864267"/>
          </a:xfrm>
          <a:prstGeom prst="rect">
            <a:avLst/>
          </a:prstGeom>
          <a:ln w="101600"/>
        </p:spPr>
        <p:style>
          <a:lnRef idx="2">
            <a:schemeClr val="accent2">
              <a:shade val="50000"/>
            </a:schemeClr>
          </a:lnRef>
          <a:fillRef idx="1">
            <a:schemeClr val="accent2"/>
          </a:fillRef>
          <a:effectRef idx="0">
            <a:schemeClr val="accent2"/>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44" name="Rechteck 43"/>
          <p:cNvSpPr>
            <a:spLocks/>
          </p:cNvSpPr>
          <p:nvPr/>
        </p:nvSpPr>
        <p:spPr>
          <a:xfrm>
            <a:off x="15912520" y="10802544"/>
            <a:ext cx="8115692" cy="864267"/>
          </a:xfrm>
          <a:prstGeom prst="rect">
            <a:avLst/>
          </a:prstGeom>
          <a:ln w="101600"/>
        </p:spPr>
        <p:style>
          <a:lnRef idx="2">
            <a:schemeClr val="accent2">
              <a:shade val="50000"/>
            </a:schemeClr>
          </a:lnRef>
          <a:fillRef idx="1">
            <a:schemeClr val="accent2"/>
          </a:fillRef>
          <a:effectRef idx="0">
            <a:schemeClr val="accent2"/>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45" name="Rechteck 44"/>
          <p:cNvSpPr>
            <a:spLocks/>
          </p:cNvSpPr>
          <p:nvPr/>
        </p:nvSpPr>
        <p:spPr>
          <a:xfrm>
            <a:off x="15912520" y="12242544"/>
            <a:ext cx="5323079" cy="864267"/>
          </a:xfrm>
          <a:prstGeom prst="rect">
            <a:avLst/>
          </a:prstGeom>
          <a:ln w="101600"/>
        </p:spPr>
        <p:style>
          <a:lnRef idx="2">
            <a:schemeClr val="accent2">
              <a:shade val="50000"/>
            </a:schemeClr>
          </a:lnRef>
          <a:fillRef idx="1">
            <a:schemeClr val="accent2"/>
          </a:fillRef>
          <a:effectRef idx="0">
            <a:schemeClr val="accent2"/>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46" name="Rechteck 45"/>
          <p:cNvSpPr>
            <a:spLocks/>
          </p:cNvSpPr>
          <p:nvPr/>
        </p:nvSpPr>
        <p:spPr>
          <a:xfrm>
            <a:off x="15912520" y="13682544"/>
            <a:ext cx="7745202" cy="864267"/>
          </a:xfrm>
          <a:prstGeom prst="rect">
            <a:avLst/>
          </a:prstGeom>
          <a:ln w="101600"/>
        </p:spPr>
        <p:style>
          <a:lnRef idx="2">
            <a:schemeClr val="accent2">
              <a:shade val="50000"/>
            </a:schemeClr>
          </a:lnRef>
          <a:fillRef idx="1">
            <a:schemeClr val="accent2"/>
          </a:fillRef>
          <a:effectRef idx="0">
            <a:schemeClr val="accent2"/>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47" name="Rechteck 46"/>
          <p:cNvSpPr>
            <a:spLocks/>
          </p:cNvSpPr>
          <p:nvPr/>
        </p:nvSpPr>
        <p:spPr>
          <a:xfrm>
            <a:off x="15912520" y="15122544"/>
            <a:ext cx="9429179" cy="864267"/>
          </a:xfrm>
          <a:prstGeom prst="rect">
            <a:avLst/>
          </a:prstGeom>
          <a:ln w="101600"/>
        </p:spPr>
        <p:style>
          <a:lnRef idx="2">
            <a:schemeClr val="accent2">
              <a:shade val="50000"/>
            </a:schemeClr>
          </a:lnRef>
          <a:fillRef idx="1">
            <a:schemeClr val="accent2"/>
          </a:fillRef>
          <a:effectRef idx="0">
            <a:schemeClr val="accent2"/>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48" name="Textfeld 47"/>
          <p:cNvSpPr txBox="1"/>
          <p:nvPr/>
        </p:nvSpPr>
        <p:spPr>
          <a:xfrm>
            <a:off x="20881869" y="7121823"/>
            <a:ext cx="503976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endParaRPr lang="en-GB" dirty="0"/>
          </a:p>
        </p:txBody>
      </p:sp>
      <p:sp>
        <p:nvSpPr>
          <p:cNvPr id="72" name="Textfeld 71"/>
          <p:cNvSpPr txBox="1"/>
          <p:nvPr/>
        </p:nvSpPr>
        <p:spPr>
          <a:xfrm>
            <a:off x="25924950" y="7121823"/>
            <a:ext cx="503976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endParaRPr lang="en-GB" dirty="0"/>
          </a:p>
        </p:txBody>
      </p:sp>
      <p:grpSp>
        <p:nvGrpSpPr>
          <p:cNvPr id="14" name="G5"/>
          <p:cNvGrpSpPr/>
          <p:nvPr/>
        </p:nvGrpSpPr>
        <p:grpSpPr>
          <a:xfrm>
            <a:off x="20891211" y="15122544"/>
            <a:ext cx="556730" cy="864886"/>
            <a:chOff x="20891211" y="15122544"/>
            <a:chExt cx="556730" cy="864886"/>
          </a:xfrm>
        </p:grpSpPr>
        <p:sp>
          <p:nvSpPr>
            <p:cNvPr id="53" name="Rechteck 52"/>
            <p:cNvSpPr>
              <a:spLocks/>
            </p:cNvSpPr>
            <p:nvPr/>
          </p:nvSpPr>
          <p:spPr>
            <a:xfrm>
              <a:off x="20988522" y="15122544"/>
              <a:ext cx="459419" cy="864267"/>
            </a:xfrm>
            <a:prstGeom prst="rect">
              <a:avLst/>
            </a:prstGeom>
            <a:ln w="101600"/>
          </p:spPr>
          <p:style>
            <a:lnRef idx="2">
              <a:schemeClr val="accent3">
                <a:shade val="50000"/>
              </a:schemeClr>
            </a:lnRef>
            <a:fillRef idx="1">
              <a:schemeClr val="accent3"/>
            </a:fillRef>
            <a:effectRef idx="0">
              <a:schemeClr val="accent3"/>
            </a:effectRef>
            <a:fontRef idx="minor">
              <a:schemeClr val="lt1"/>
            </a:fontRef>
          </p:style>
          <p:txBody>
            <a:bodyPr lIns="365812" tIns="182906" rIns="365812" bIns="182906" rtlCol="0" anchor="ctr"/>
            <a:lstStyle/>
            <a:p>
              <a:pPr algn="ctr"/>
              <a:endParaRPr lang="en-US" sz="8800">
                <a:solidFill>
                  <a:schemeClr val="bg1"/>
                </a:solidFill>
              </a:endParaRPr>
            </a:p>
          </p:txBody>
        </p:sp>
        <p:cxnSp>
          <p:nvCxnSpPr>
            <p:cNvPr id="99" name="Gerade Verbindung 98"/>
            <p:cNvCxnSpPr/>
            <p:nvPr/>
          </p:nvCxnSpPr>
          <p:spPr>
            <a:xfrm>
              <a:off x="20891211" y="15123430"/>
              <a:ext cx="0" cy="864000"/>
            </a:xfrm>
            <a:prstGeom prst="line">
              <a:avLst/>
            </a:prstGeom>
            <a:ln w="101600" cap="rnd">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4"/>
          <p:cNvGrpSpPr/>
          <p:nvPr/>
        </p:nvGrpSpPr>
        <p:grpSpPr>
          <a:xfrm>
            <a:off x="19994379" y="13682544"/>
            <a:ext cx="3781386" cy="871722"/>
            <a:chOff x="19994379" y="13682544"/>
            <a:chExt cx="3781386" cy="871722"/>
          </a:xfrm>
        </p:grpSpPr>
        <p:sp>
          <p:nvSpPr>
            <p:cNvPr id="52" name="Rechteck 51"/>
            <p:cNvSpPr>
              <a:spLocks/>
            </p:cNvSpPr>
            <p:nvPr/>
          </p:nvSpPr>
          <p:spPr>
            <a:xfrm>
              <a:off x="20076102" y="13682544"/>
              <a:ext cx="3699663" cy="864267"/>
            </a:xfrm>
            <a:prstGeom prst="rect">
              <a:avLst/>
            </a:prstGeom>
            <a:ln w="101600"/>
          </p:spPr>
          <p:style>
            <a:lnRef idx="2">
              <a:schemeClr val="accent3">
                <a:shade val="50000"/>
              </a:schemeClr>
            </a:lnRef>
            <a:fillRef idx="1">
              <a:schemeClr val="accent3"/>
            </a:fillRef>
            <a:effectRef idx="0">
              <a:schemeClr val="accent3"/>
            </a:effectRef>
            <a:fontRef idx="minor">
              <a:schemeClr val="lt1"/>
            </a:fontRef>
          </p:style>
          <p:txBody>
            <a:bodyPr lIns="365812" tIns="182906" rIns="365812" bIns="182906" rtlCol="0" anchor="ctr"/>
            <a:lstStyle/>
            <a:p>
              <a:pPr algn="ctr"/>
              <a:endParaRPr lang="en-US" sz="8800">
                <a:solidFill>
                  <a:schemeClr val="bg1"/>
                </a:solidFill>
              </a:endParaRPr>
            </a:p>
          </p:txBody>
        </p:sp>
        <p:cxnSp>
          <p:nvCxnSpPr>
            <p:cNvPr id="100" name="Gerade Verbindung 99"/>
            <p:cNvCxnSpPr/>
            <p:nvPr/>
          </p:nvCxnSpPr>
          <p:spPr>
            <a:xfrm>
              <a:off x="19994379" y="13690266"/>
              <a:ext cx="0" cy="864000"/>
            </a:xfrm>
            <a:prstGeom prst="line">
              <a:avLst/>
            </a:prstGeom>
            <a:ln w="101600" cap="rnd">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 name="G3"/>
          <p:cNvGrpSpPr/>
          <p:nvPr/>
        </p:nvGrpSpPr>
        <p:grpSpPr>
          <a:xfrm>
            <a:off x="18717877" y="12242544"/>
            <a:ext cx="4867521" cy="864267"/>
            <a:chOff x="18717877" y="12242544"/>
            <a:chExt cx="4867521" cy="864267"/>
          </a:xfrm>
        </p:grpSpPr>
        <p:sp>
          <p:nvSpPr>
            <p:cNvPr id="51" name="Rechteck 50"/>
            <p:cNvSpPr>
              <a:spLocks/>
            </p:cNvSpPr>
            <p:nvPr/>
          </p:nvSpPr>
          <p:spPr>
            <a:xfrm>
              <a:off x="18793914" y="12242544"/>
              <a:ext cx="4791484" cy="864267"/>
            </a:xfrm>
            <a:prstGeom prst="rect">
              <a:avLst/>
            </a:prstGeom>
            <a:ln w="101600"/>
          </p:spPr>
          <p:style>
            <a:lnRef idx="2">
              <a:schemeClr val="accent3">
                <a:shade val="50000"/>
              </a:schemeClr>
            </a:lnRef>
            <a:fillRef idx="1">
              <a:schemeClr val="accent3"/>
            </a:fillRef>
            <a:effectRef idx="0">
              <a:schemeClr val="accent3"/>
            </a:effectRef>
            <a:fontRef idx="minor">
              <a:schemeClr val="lt1"/>
            </a:fontRef>
          </p:style>
          <p:txBody>
            <a:bodyPr lIns="365812" tIns="182906" rIns="365812" bIns="182906" rtlCol="0" anchor="ctr"/>
            <a:lstStyle/>
            <a:p>
              <a:pPr algn="ctr"/>
              <a:endParaRPr lang="en-US" sz="8800">
                <a:solidFill>
                  <a:schemeClr val="bg1"/>
                </a:solidFill>
              </a:endParaRPr>
            </a:p>
          </p:txBody>
        </p:sp>
        <p:cxnSp>
          <p:nvCxnSpPr>
            <p:cNvPr id="101" name="Gerade Verbindung 100"/>
            <p:cNvCxnSpPr/>
            <p:nvPr/>
          </p:nvCxnSpPr>
          <p:spPr>
            <a:xfrm>
              <a:off x="18717877" y="12242544"/>
              <a:ext cx="0" cy="864000"/>
            </a:xfrm>
            <a:prstGeom prst="line">
              <a:avLst/>
            </a:prstGeom>
            <a:ln w="101600" cap="rnd">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 name="G2"/>
          <p:cNvGrpSpPr/>
          <p:nvPr/>
        </p:nvGrpSpPr>
        <p:grpSpPr>
          <a:xfrm>
            <a:off x="20189634" y="10802544"/>
            <a:ext cx="5020323" cy="870365"/>
            <a:chOff x="20189634" y="10802544"/>
            <a:chExt cx="5020323" cy="870365"/>
          </a:xfrm>
        </p:grpSpPr>
        <p:sp>
          <p:nvSpPr>
            <p:cNvPr id="50" name="Rechteck 49"/>
            <p:cNvSpPr>
              <a:spLocks/>
            </p:cNvSpPr>
            <p:nvPr/>
          </p:nvSpPr>
          <p:spPr>
            <a:xfrm>
              <a:off x="20279934" y="10802544"/>
              <a:ext cx="4930023" cy="864267"/>
            </a:xfrm>
            <a:prstGeom prst="rect">
              <a:avLst/>
            </a:prstGeom>
            <a:ln w="101600"/>
          </p:spPr>
          <p:style>
            <a:lnRef idx="2">
              <a:schemeClr val="accent3">
                <a:shade val="50000"/>
              </a:schemeClr>
            </a:lnRef>
            <a:fillRef idx="1">
              <a:schemeClr val="accent3"/>
            </a:fillRef>
            <a:effectRef idx="0">
              <a:schemeClr val="accent3"/>
            </a:effectRef>
            <a:fontRef idx="minor">
              <a:schemeClr val="lt1"/>
            </a:fontRef>
          </p:style>
          <p:txBody>
            <a:bodyPr lIns="365812" tIns="182906" rIns="365812" bIns="182906" rtlCol="0" anchor="ctr"/>
            <a:lstStyle/>
            <a:p>
              <a:pPr algn="ctr"/>
              <a:endParaRPr lang="en-US" sz="8800">
                <a:solidFill>
                  <a:schemeClr val="bg1"/>
                </a:solidFill>
              </a:endParaRPr>
            </a:p>
          </p:txBody>
        </p:sp>
        <p:cxnSp>
          <p:nvCxnSpPr>
            <p:cNvPr id="102" name="Gerade Verbindung 101"/>
            <p:cNvCxnSpPr/>
            <p:nvPr/>
          </p:nvCxnSpPr>
          <p:spPr>
            <a:xfrm>
              <a:off x="20189634" y="10808909"/>
              <a:ext cx="0" cy="864000"/>
            </a:xfrm>
            <a:prstGeom prst="line">
              <a:avLst/>
            </a:prstGeom>
            <a:ln w="101600" cap="rnd">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5" name="G1"/>
          <p:cNvGrpSpPr/>
          <p:nvPr/>
        </p:nvGrpSpPr>
        <p:grpSpPr>
          <a:xfrm>
            <a:off x="20810538" y="9480756"/>
            <a:ext cx="4593071" cy="864267"/>
            <a:chOff x="20810538" y="9480756"/>
            <a:chExt cx="4593071" cy="864267"/>
          </a:xfrm>
        </p:grpSpPr>
        <p:cxnSp>
          <p:nvCxnSpPr>
            <p:cNvPr id="104" name="Gerade Verbindung 103"/>
            <p:cNvCxnSpPr/>
            <p:nvPr/>
          </p:nvCxnSpPr>
          <p:spPr>
            <a:xfrm>
              <a:off x="20810538" y="9480756"/>
              <a:ext cx="0" cy="864000"/>
            </a:xfrm>
            <a:prstGeom prst="line">
              <a:avLst/>
            </a:prstGeom>
            <a:ln w="101600" cap="rnd">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49" name="Rechteck 48"/>
            <p:cNvSpPr>
              <a:spLocks/>
            </p:cNvSpPr>
            <p:nvPr/>
          </p:nvSpPr>
          <p:spPr>
            <a:xfrm>
              <a:off x="20858665" y="9480756"/>
              <a:ext cx="4544944" cy="864267"/>
            </a:xfrm>
            <a:prstGeom prst="rect">
              <a:avLst/>
            </a:prstGeom>
            <a:ln w="101600"/>
          </p:spPr>
          <p:style>
            <a:lnRef idx="2">
              <a:schemeClr val="accent3">
                <a:shade val="50000"/>
              </a:schemeClr>
            </a:lnRef>
            <a:fillRef idx="1">
              <a:schemeClr val="accent3"/>
            </a:fillRef>
            <a:effectRef idx="0">
              <a:schemeClr val="accent3"/>
            </a:effectRef>
            <a:fontRef idx="minor">
              <a:schemeClr val="lt1"/>
            </a:fontRef>
          </p:style>
          <p:txBody>
            <a:bodyPr lIns="365812" tIns="182906" rIns="365812" bIns="182906" rtlCol="0" anchor="ctr"/>
            <a:lstStyle/>
            <a:p>
              <a:pPr algn="ctr"/>
              <a:endParaRPr lang="en-US" sz="8800">
                <a:solidFill>
                  <a:schemeClr val="bg1"/>
                </a:solidFill>
              </a:endParaRPr>
            </a:p>
          </p:txBody>
        </p:sp>
      </p:grpSp>
      <p:grpSp>
        <p:nvGrpSpPr>
          <p:cNvPr id="16" name="V5"/>
          <p:cNvGrpSpPr/>
          <p:nvPr/>
        </p:nvGrpSpPr>
        <p:grpSpPr>
          <a:xfrm>
            <a:off x="21447941" y="15122544"/>
            <a:ext cx="1311240" cy="864886"/>
            <a:chOff x="21447941" y="15122544"/>
            <a:chExt cx="1311240" cy="864886"/>
          </a:xfrm>
        </p:grpSpPr>
        <p:sp>
          <p:nvSpPr>
            <p:cNvPr id="77" name="Rechteck 76"/>
            <p:cNvSpPr>
              <a:spLocks/>
            </p:cNvSpPr>
            <p:nvPr/>
          </p:nvSpPr>
          <p:spPr>
            <a:xfrm>
              <a:off x="21535181" y="15122544"/>
              <a:ext cx="1224000" cy="864267"/>
            </a:xfrm>
            <a:prstGeom prst="rect">
              <a:avLst/>
            </a:prstGeom>
            <a:ln w="101600"/>
          </p:spPr>
          <p:style>
            <a:lnRef idx="2">
              <a:schemeClr val="accent4">
                <a:shade val="50000"/>
              </a:schemeClr>
            </a:lnRef>
            <a:fillRef idx="1">
              <a:schemeClr val="accent4"/>
            </a:fillRef>
            <a:effectRef idx="0">
              <a:schemeClr val="accent4"/>
            </a:effectRef>
            <a:fontRef idx="minor">
              <a:schemeClr val="lt1"/>
            </a:fontRef>
          </p:style>
          <p:txBody>
            <a:bodyPr lIns="365812" tIns="182906" rIns="365812" bIns="182906" rtlCol="0" anchor="ctr"/>
            <a:lstStyle/>
            <a:p>
              <a:pPr algn="ctr"/>
              <a:endParaRPr lang="en-US" sz="8800">
                <a:solidFill>
                  <a:schemeClr val="bg1"/>
                </a:solidFill>
              </a:endParaRPr>
            </a:p>
          </p:txBody>
        </p:sp>
        <p:cxnSp>
          <p:nvCxnSpPr>
            <p:cNvPr id="105" name="Gerade Verbindung 104"/>
            <p:cNvCxnSpPr/>
            <p:nvPr/>
          </p:nvCxnSpPr>
          <p:spPr>
            <a:xfrm>
              <a:off x="21447941" y="15123430"/>
              <a:ext cx="0" cy="864000"/>
            </a:xfrm>
            <a:prstGeom prst="line">
              <a:avLst/>
            </a:prstGeom>
            <a:ln w="101600" cap="rnd">
              <a:solidFill>
                <a:srgbClr val="71893F"/>
              </a:solidFill>
            </a:ln>
          </p:spPr>
          <p:style>
            <a:lnRef idx="1">
              <a:schemeClr val="accent1"/>
            </a:lnRef>
            <a:fillRef idx="0">
              <a:schemeClr val="accent1"/>
            </a:fillRef>
            <a:effectRef idx="0">
              <a:schemeClr val="accent1"/>
            </a:effectRef>
            <a:fontRef idx="minor">
              <a:schemeClr val="tx1"/>
            </a:fontRef>
          </p:style>
        </p:cxnSp>
      </p:grpSp>
      <p:grpSp>
        <p:nvGrpSpPr>
          <p:cNvPr id="17" name="V4"/>
          <p:cNvGrpSpPr/>
          <p:nvPr/>
        </p:nvGrpSpPr>
        <p:grpSpPr>
          <a:xfrm>
            <a:off x="23775765" y="13682544"/>
            <a:ext cx="1814834" cy="871722"/>
            <a:chOff x="23775765" y="13682544"/>
            <a:chExt cx="1814834" cy="871722"/>
          </a:xfrm>
        </p:grpSpPr>
        <p:sp>
          <p:nvSpPr>
            <p:cNvPr id="76" name="Rechteck 75"/>
            <p:cNvSpPr>
              <a:spLocks/>
            </p:cNvSpPr>
            <p:nvPr/>
          </p:nvSpPr>
          <p:spPr>
            <a:xfrm>
              <a:off x="23862872" y="13682544"/>
              <a:ext cx="1727727" cy="864267"/>
            </a:xfrm>
            <a:prstGeom prst="rect">
              <a:avLst/>
            </a:prstGeom>
            <a:ln w="101600"/>
          </p:spPr>
          <p:style>
            <a:lnRef idx="2">
              <a:schemeClr val="accent4">
                <a:shade val="50000"/>
              </a:schemeClr>
            </a:lnRef>
            <a:fillRef idx="1">
              <a:schemeClr val="accent4"/>
            </a:fillRef>
            <a:effectRef idx="0">
              <a:schemeClr val="accent4"/>
            </a:effectRef>
            <a:fontRef idx="minor">
              <a:schemeClr val="lt1"/>
            </a:fontRef>
          </p:style>
          <p:txBody>
            <a:bodyPr lIns="365812" tIns="182906" rIns="365812" bIns="182906" rtlCol="0" anchor="ctr"/>
            <a:lstStyle/>
            <a:p>
              <a:pPr algn="ctr"/>
              <a:endParaRPr lang="en-US" sz="8800">
                <a:solidFill>
                  <a:schemeClr val="bg1"/>
                </a:solidFill>
              </a:endParaRPr>
            </a:p>
          </p:txBody>
        </p:sp>
        <p:cxnSp>
          <p:nvCxnSpPr>
            <p:cNvPr id="106" name="Gerade Verbindung 105"/>
            <p:cNvCxnSpPr/>
            <p:nvPr/>
          </p:nvCxnSpPr>
          <p:spPr>
            <a:xfrm>
              <a:off x="23775765" y="13690266"/>
              <a:ext cx="0" cy="864000"/>
            </a:xfrm>
            <a:prstGeom prst="line">
              <a:avLst/>
            </a:prstGeom>
            <a:ln w="101600" cap="rnd">
              <a:solidFill>
                <a:srgbClr val="71893F"/>
              </a:solidFill>
            </a:ln>
          </p:spPr>
          <p:style>
            <a:lnRef idx="1">
              <a:schemeClr val="accent1"/>
            </a:lnRef>
            <a:fillRef idx="0">
              <a:schemeClr val="accent1"/>
            </a:fillRef>
            <a:effectRef idx="0">
              <a:schemeClr val="accent1"/>
            </a:effectRef>
            <a:fontRef idx="minor">
              <a:schemeClr val="tx1"/>
            </a:fontRef>
          </p:style>
        </p:cxnSp>
      </p:grpSp>
      <p:grpSp>
        <p:nvGrpSpPr>
          <p:cNvPr id="18" name="V3"/>
          <p:cNvGrpSpPr/>
          <p:nvPr/>
        </p:nvGrpSpPr>
        <p:grpSpPr>
          <a:xfrm>
            <a:off x="23585398" y="12242544"/>
            <a:ext cx="3556083" cy="864267"/>
            <a:chOff x="23585398" y="12242544"/>
            <a:chExt cx="3556083" cy="864267"/>
          </a:xfrm>
        </p:grpSpPr>
        <p:sp>
          <p:nvSpPr>
            <p:cNvPr id="75" name="Rechteck 74"/>
            <p:cNvSpPr>
              <a:spLocks/>
            </p:cNvSpPr>
            <p:nvPr/>
          </p:nvSpPr>
          <p:spPr>
            <a:xfrm>
              <a:off x="23686027" y="12242544"/>
              <a:ext cx="3455454" cy="864267"/>
            </a:xfrm>
            <a:prstGeom prst="rect">
              <a:avLst/>
            </a:prstGeom>
            <a:ln w="101600"/>
          </p:spPr>
          <p:style>
            <a:lnRef idx="2">
              <a:schemeClr val="accent4">
                <a:shade val="50000"/>
              </a:schemeClr>
            </a:lnRef>
            <a:fillRef idx="1">
              <a:schemeClr val="accent4"/>
            </a:fillRef>
            <a:effectRef idx="0">
              <a:schemeClr val="accent4"/>
            </a:effectRef>
            <a:fontRef idx="minor">
              <a:schemeClr val="lt1"/>
            </a:fontRef>
          </p:style>
          <p:txBody>
            <a:bodyPr lIns="365812" tIns="182906" rIns="365812" bIns="182906" rtlCol="0" anchor="ctr"/>
            <a:lstStyle/>
            <a:p>
              <a:pPr algn="ctr"/>
              <a:endParaRPr lang="en-US" sz="8800">
                <a:solidFill>
                  <a:schemeClr val="bg1"/>
                </a:solidFill>
              </a:endParaRPr>
            </a:p>
          </p:txBody>
        </p:sp>
        <p:cxnSp>
          <p:nvCxnSpPr>
            <p:cNvPr id="107" name="Gerade Verbindung 106"/>
            <p:cNvCxnSpPr/>
            <p:nvPr/>
          </p:nvCxnSpPr>
          <p:spPr>
            <a:xfrm>
              <a:off x="23585398" y="12242811"/>
              <a:ext cx="0" cy="864000"/>
            </a:xfrm>
            <a:prstGeom prst="line">
              <a:avLst/>
            </a:prstGeom>
            <a:ln w="101600" cap="rnd">
              <a:solidFill>
                <a:srgbClr val="71893F"/>
              </a:solidFill>
            </a:ln>
          </p:spPr>
          <p:style>
            <a:lnRef idx="1">
              <a:schemeClr val="accent1"/>
            </a:lnRef>
            <a:fillRef idx="0">
              <a:schemeClr val="accent1"/>
            </a:fillRef>
            <a:effectRef idx="0">
              <a:schemeClr val="accent1"/>
            </a:effectRef>
            <a:fontRef idx="minor">
              <a:schemeClr val="tx1"/>
            </a:fontRef>
          </p:style>
        </p:cxnSp>
      </p:grpSp>
      <p:grpSp>
        <p:nvGrpSpPr>
          <p:cNvPr id="19" name="V2"/>
          <p:cNvGrpSpPr/>
          <p:nvPr/>
        </p:nvGrpSpPr>
        <p:grpSpPr>
          <a:xfrm>
            <a:off x="25209957" y="10801415"/>
            <a:ext cx="3555515" cy="865396"/>
            <a:chOff x="25209957" y="10801415"/>
            <a:chExt cx="3555515" cy="865396"/>
          </a:xfrm>
        </p:grpSpPr>
        <p:sp>
          <p:nvSpPr>
            <p:cNvPr id="74" name="Rechteck 73"/>
            <p:cNvSpPr>
              <a:spLocks/>
            </p:cNvSpPr>
            <p:nvPr/>
          </p:nvSpPr>
          <p:spPr>
            <a:xfrm>
              <a:off x="25310018" y="10802544"/>
              <a:ext cx="3455454" cy="864267"/>
            </a:xfrm>
            <a:prstGeom prst="rect">
              <a:avLst/>
            </a:prstGeom>
            <a:ln w="101600"/>
          </p:spPr>
          <p:style>
            <a:lnRef idx="2">
              <a:schemeClr val="accent4">
                <a:shade val="50000"/>
              </a:schemeClr>
            </a:lnRef>
            <a:fillRef idx="1">
              <a:schemeClr val="accent4"/>
            </a:fillRef>
            <a:effectRef idx="0">
              <a:schemeClr val="accent4"/>
            </a:effectRef>
            <a:fontRef idx="minor">
              <a:schemeClr val="lt1"/>
            </a:fontRef>
          </p:style>
          <p:txBody>
            <a:bodyPr lIns="365812" tIns="182906" rIns="365812" bIns="182906" rtlCol="0" anchor="ctr"/>
            <a:lstStyle/>
            <a:p>
              <a:pPr algn="ctr"/>
              <a:endParaRPr lang="en-US" sz="8800">
                <a:solidFill>
                  <a:schemeClr val="bg1"/>
                </a:solidFill>
              </a:endParaRPr>
            </a:p>
          </p:txBody>
        </p:sp>
        <p:cxnSp>
          <p:nvCxnSpPr>
            <p:cNvPr id="108" name="Gerade Verbindung 107"/>
            <p:cNvCxnSpPr/>
            <p:nvPr/>
          </p:nvCxnSpPr>
          <p:spPr>
            <a:xfrm>
              <a:off x="25209957" y="10801415"/>
              <a:ext cx="0" cy="864000"/>
            </a:xfrm>
            <a:prstGeom prst="line">
              <a:avLst/>
            </a:prstGeom>
            <a:ln w="101600" cap="rnd">
              <a:solidFill>
                <a:srgbClr val="71893F"/>
              </a:solidFill>
            </a:ln>
          </p:spPr>
          <p:style>
            <a:lnRef idx="1">
              <a:schemeClr val="accent1"/>
            </a:lnRef>
            <a:fillRef idx="0">
              <a:schemeClr val="accent1"/>
            </a:fillRef>
            <a:effectRef idx="0">
              <a:schemeClr val="accent1"/>
            </a:effectRef>
            <a:fontRef idx="minor">
              <a:schemeClr val="tx1"/>
            </a:fontRef>
          </p:style>
        </p:cxnSp>
      </p:grpSp>
      <p:grpSp>
        <p:nvGrpSpPr>
          <p:cNvPr id="32" name="V1"/>
          <p:cNvGrpSpPr/>
          <p:nvPr/>
        </p:nvGrpSpPr>
        <p:grpSpPr>
          <a:xfrm>
            <a:off x="25416533" y="9480756"/>
            <a:ext cx="4046158" cy="864267"/>
            <a:chOff x="25416533" y="9480756"/>
            <a:chExt cx="4046158" cy="864267"/>
          </a:xfrm>
        </p:grpSpPr>
        <p:sp>
          <p:nvSpPr>
            <p:cNvPr id="73" name="Rechteck 72"/>
            <p:cNvSpPr>
              <a:spLocks/>
            </p:cNvSpPr>
            <p:nvPr/>
          </p:nvSpPr>
          <p:spPr>
            <a:xfrm>
              <a:off x="25503181" y="9480756"/>
              <a:ext cx="3959510" cy="864267"/>
            </a:xfrm>
            <a:prstGeom prst="rect">
              <a:avLst/>
            </a:prstGeom>
            <a:ln w="101600"/>
          </p:spPr>
          <p:style>
            <a:lnRef idx="2">
              <a:schemeClr val="accent4">
                <a:shade val="50000"/>
              </a:schemeClr>
            </a:lnRef>
            <a:fillRef idx="1">
              <a:schemeClr val="accent4"/>
            </a:fillRef>
            <a:effectRef idx="0">
              <a:schemeClr val="accent4"/>
            </a:effectRef>
            <a:fontRef idx="minor">
              <a:schemeClr val="lt1"/>
            </a:fontRef>
          </p:style>
          <p:txBody>
            <a:bodyPr lIns="365812" tIns="182906" rIns="365812" bIns="182906" rtlCol="0" anchor="ctr"/>
            <a:lstStyle/>
            <a:p>
              <a:pPr algn="ctr"/>
              <a:endParaRPr lang="en-US" sz="8800">
                <a:solidFill>
                  <a:schemeClr val="bg1"/>
                </a:solidFill>
              </a:endParaRPr>
            </a:p>
          </p:txBody>
        </p:sp>
        <p:cxnSp>
          <p:nvCxnSpPr>
            <p:cNvPr id="109" name="Gerade Verbindung 108"/>
            <p:cNvCxnSpPr/>
            <p:nvPr/>
          </p:nvCxnSpPr>
          <p:spPr>
            <a:xfrm>
              <a:off x="25416533" y="9480756"/>
              <a:ext cx="0" cy="864000"/>
            </a:xfrm>
            <a:prstGeom prst="line">
              <a:avLst/>
            </a:prstGeom>
            <a:ln w="101600" cap="rnd">
              <a:solidFill>
                <a:srgbClr val="71893F"/>
              </a:solidFill>
            </a:ln>
          </p:spPr>
          <p:style>
            <a:lnRef idx="1">
              <a:schemeClr val="accent1"/>
            </a:lnRef>
            <a:fillRef idx="0">
              <a:schemeClr val="accent1"/>
            </a:fillRef>
            <a:effectRef idx="0">
              <a:schemeClr val="accent1"/>
            </a:effectRef>
            <a:fontRef idx="minor">
              <a:schemeClr val="tx1"/>
            </a:fontRef>
          </p:style>
        </p:cxnSp>
      </p:grpSp>
      <p:grpSp>
        <p:nvGrpSpPr>
          <p:cNvPr id="94" name="W5"/>
          <p:cNvGrpSpPr/>
          <p:nvPr/>
        </p:nvGrpSpPr>
        <p:grpSpPr>
          <a:xfrm>
            <a:off x="22754877" y="14954688"/>
            <a:ext cx="6433844" cy="1199712"/>
            <a:chOff x="24097268" y="4997587"/>
            <a:chExt cx="5065521" cy="864267"/>
          </a:xfrm>
        </p:grpSpPr>
        <p:sp>
          <p:nvSpPr>
            <p:cNvPr id="95" name="Rechteck 94"/>
            <p:cNvSpPr>
              <a:spLocks/>
            </p:cNvSpPr>
            <p:nvPr/>
          </p:nvSpPr>
          <p:spPr>
            <a:xfrm>
              <a:off x="24123029" y="4997587"/>
              <a:ext cx="5039760" cy="864267"/>
            </a:xfrm>
            <a:prstGeom prst="rect">
              <a:avLst/>
            </a:prstGeom>
            <a:solidFill>
              <a:schemeClr val="tx1"/>
            </a:solidFill>
            <a:ln w="101600" cap="rnd">
              <a:solidFill>
                <a:schemeClr val="tx1"/>
              </a:solidFill>
              <a:round/>
            </a:ln>
          </p:spPr>
          <p:style>
            <a:lnRef idx="2">
              <a:schemeClr val="accent3"/>
            </a:lnRef>
            <a:fillRef idx="1">
              <a:schemeClr val="lt1"/>
            </a:fillRef>
            <a:effectRef idx="0">
              <a:schemeClr val="accent3"/>
            </a:effectRef>
            <a:fontRef idx="minor">
              <a:schemeClr val="dk1"/>
            </a:fontRef>
          </p:style>
          <p:txBody>
            <a:bodyPr lIns="365812" tIns="182906" rIns="365812" bIns="182906" rtlCol="0" anchor="ctr"/>
            <a:lstStyle/>
            <a:p>
              <a:pPr algn="ctr"/>
              <a:endParaRPr lang="en-US" sz="8800">
                <a:solidFill>
                  <a:schemeClr val="bg1"/>
                </a:solidFill>
              </a:endParaRPr>
            </a:p>
          </p:txBody>
        </p:sp>
        <p:cxnSp>
          <p:nvCxnSpPr>
            <p:cNvPr id="96" name="Gerade Verbindung 95"/>
            <p:cNvCxnSpPr/>
            <p:nvPr/>
          </p:nvCxnSpPr>
          <p:spPr>
            <a:xfrm>
              <a:off x="24097268" y="5118510"/>
              <a:ext cx="0" cy="622614"/>
            </a:xfrm>
            <a:prstGeom prst="line">
              <a:avLst/>
            </a:prstGeom>
            <a:ln w="101600" cap="rnd">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1" name="W4"/>
          <p:cNvGrpSpPr/>
          <p:nvPr/>
        </p:nvGrpSpPr>
        <p:grpSpPr>
          <a:xfrm>
            <a:off x="25590601" y="13523022"/>
            <a:ext cx="6434817" cy="1183578"/>
            <a:chOff x="24096502" y="4997587"/>
            <a:chExt cx="5066287" cy="864267"/>
          </a:xfrm>
        </p:grpSpPr>
        <p:sp>
          <p:nvSpPr>
            <p:cNvPr id="92" name="Rechteck 91"/>
            <p:cNvSpPr>
              <a:spLocks/>
            </p:cNvSpPr>
            <p:nvPr/>
          </p:nvSpPr>
          <p:spPr>
            <a:xfrm>
              <a:off x="24123029" y="4997587"/>
              <a:ext cx="5039760" cy="864267"/>
            </a:xfrm>
            <a:prstGeom prst="rect">
              <a:avLst/>
            </a:prstGeom>
            <a:solidFill>
              <a:schemeClr val="tx1"/>
            </a:solidFill>
            <a:ln w="101600" cap="rnd">
              <a:solidFill>
                <a:schemeClr val="tx1"/>
              </a:solidFill>
              <a:round/>
            </a:ln>
          </p:spPr>
          <p:style>
            <a:lnRef idx="2">
              <a:schemeClr val="accent3"/>
            </a:lnRef>
            <a:fillRef idx="1">
              <a:schemeClr val="lt1"/>
            </a:fillRef>
            <a:effectRef idx="0">
              <a:schemeClr val="accent3"/>
            </a:effectRef>
            <a:fontRef idx="minor">
              <a:schemeClr val="dk1"/>
            </a:fontRef>
          </p:style>
          <p:txBody>
            <a:bodyPr lIns="365812" tIns="182906" rIns="365812" bIns="182906" rtlCol="0" anchor="ctr"/>
            <a:lstStyle/>
            <a:p>
              <a:pPr algn="ctr"/>
              <a:endParaRPr lang="en-US" sz="8800">
                <a:solidFill>
                  <a:schemeClr val="bg1"/>
                </a:solidFill>
              </a:endParaRPr>
            </a:p>
          </p:txBody>
        </p:sp>
        <p:cxnSp>
          <p:nvCxnSpPr>
            <p:cNvPr id="93" name="Gerade Verbindung 92"/>
            <p:cNvCxnSpPr/>
            <p:nvPr/>
          </p:nvCxnSpPr>
          <p:spPr>
            <a:xfrm>
              <a:off x="24096502" y="5110594"/>
              <a:ext cx="0" cy="636543"/>
            </a:xfrm>
            <a:prstGeom prst="line">
              <a:avLst/>
            </a:prstGeom>
            <a:ln w="101600" cap="rnd">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8" name="W3"/>
          <p:cNvGrpSpPr/>
          <p:nvPr/>
        </p:nvGrpSpPr>
        <p:grpSpPr>
          <a:xfrm>
            <a:off x="27145818" y="12077586"/>
            <a:ext cx="6433846" cy="1193912"/>
            <a:chOff x="24097268" y="4997584"/>
            <a:chExt cx="5065523" cy="864267"/>
          </a:xfrm>
        </p:grpSpPr>
        <p:sp>
          <p:nvSpPr>
            <p:cNvPr id="89" name="Rechteck 88"/>
            <p:cNvSpPr>
              <a:spLocks/>
            </p:cNvSpPr>
            <p:nvPr/>
          </p:nvSpPr>
          <p:spPr>
            <a:xfrm>
              <a:off x="24123031" y="4997584"/>
              <a:ext cx="5039760" cy="864267"/>
            </a:xfrm>
            <a:prstGeom prst="rect">
              <a:avLst/>
            </a:prstGeom>
            <a:solidFill>
              <a:schemeClr val="tx1"/>
            </a:solidFill>
            <a:ln w="101600" cap="rnd">
              <a:solidFill>
                <a:schemeClr val="tx1"/>
              </a:solidFill>
              <a:round/>
            </a:ln>
          </p:spPr>
          <p:style>
            <a:lnRef idx="2">
              <a:schemeClr val="accent3"/>
            </a:lnRef>
            <a:fillRef idx="1">
              <a:schemeClr val="lt1"/>
            </a:fillRef>
            <a:effectRef idx="0">
              <a:schemeClr val="accent3"/>
            </a:effectRef>
            <a:fontRef idx="minor">
              <a:schemeClr val="dk1"/>
            </a:fontRef>
          </p:style>
          <p:txBody>
            <a:bodyPr lIns="365812" tIns="182906" rIns="365812" bIns="182906" rtlCol="0" anchor="ctr"/>
            <a:lstStyle/>
            <a:p>
              <a:pPr algn="ctr"/>
              <a:endParaRPr lang="en-US" sz="8800">
                <a:solidFill>
                  <a:schemeClr val="bg1"/>
                </a:solidFill>
              </a:endParaRPr>
            </a:p>
          </p:txBody>
        </p:sp>
        <p:cxnSp>
          <p:nvCxnSpPr>
            <p:cNvPr id="90" name="Gerade Verbindung 89"/>
            <p:cNvCxnSpPr/>
            <p:nvPr/>
          </p:nvCxnSpPr>
          <p:spPr>
            <a:xfrm>
              <a:off x="24097268" y="5117190"/>
              <a:ext cx="0" cy="625446"/>
            </a:xfrm>
            <a:prstGeom prst="line">
              <a:avLst/>
            </a:prstGeom>
            <a:ln w="101600" cap="rnd">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5" name="W2"/>
          <p:cNvGrpSpPr/>
          <p:nvPr/>
        </p:nvGrpSpPr>
        <p:grpSpPr>
          <a:xfrm>
            <a:off x="28765472" y="10729833"/>
            <a:ext cx="6433369" cy="1009730"/>
            <a:chOff x="24097642" y="4997587"/>
            <a:chExt cx="5065147" cy="864267"/>
          </a:xfrm>
        </p:grpSpPr>
        <p:sp>
          <p:nvSpPr>
            <p:cNvPr id="86" name="Rechteck 85"/>
            <p:cNvSpPr>
              <a:spLocks/>
            </p:cNvSpPr>
            <p:nvPr/>
          </p:nvSpPr>
          <p:spPr>
            <a:xfrm>
              <a:off x="24123029" y="4997587"/>
              <a:ext cx="5039760" cy="864267"/>
            </a:xfrm>
            <a:prstGeom prst="rect">
              <a:avLst/>
            </a:prstGeom>
            <a:solidFill>
              <a:schemeClr val="tx1"/>
            </a:solidFill>
            <a:ln w="101600" cap="rnd">
              <a:solidFill>
                <a:schemeClr val="tx1"/>
              </a:solidFill>
              <a:round/>
            </a:ln>
          </p:spPr>
          <p:style>
            <a:lnRef idx="2">
              <a:schemeClr val="accent3"/>
            </a:lnRef>
            <a:fillRef idx="1">
              <a:schemeClr val="lt1"/>
            </a:fillRef>
            <a:effectRef idx="0">
              <a:schemeClr val="accent3"/>
            </a:effectRef>
            <a:fontRef idx="minor">
              <a:schemeClr val="dk1"/>
            </a:fontRef>
          </p:style>
          <p:txBody>
            <a:bodyPr lIns="365812" tIns="182906" rIns="365812" bIns="182906" rtlCol="0" anchor="ctr"/>
            <a:lstStyle/>
            <a:p>
              <a:pPr algn="ctr"/>
              <a:endParaRPr lang="en-US" sz="8800">
                <a:solidFill>
                  <a:schemeClr val="bg1"/>
                </a:solidFill>
              </a:endParaRPr>
            </a:p>
          </p:txBody>
        </p:sp>
        <p:cxnSp>
          <p:nvCxnSpPr>
            <p:cNvPr id="87" name="Gerade Verbindung 86"/>
            <p:cNvCxnSpPr/>
            <p:nvPr/>
          </p:nvCxnSpPr>
          <p:spPr>
            <a:xfrm>
              <a:off x="24097642" y="5058857"/>
              <a:ext cx="0" cy="745945"/>
            </a:xfrm>
            <a:prstGeom prst="line">
              <a:avLst/>
            </a:prstGeom>
            <a:ln w="101600" cap="rnd">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78" name="W1"/>
          <p:cNvGrpSpPr/>
          <p:nvPr/>
        </p:nvGrpSpPr>
        <p:grpSpPr>
          <a:xfrm>
            <a:off x="29456178" y="9310834"/>
            <a:ext cx="6436858" cy="1203844"/>
            <a:chOff x="24094895" y="4997587"/>
            <a:chExt cx="5067894" cy="864267"/>
          </a:xfrm>
        </p:grpSpPr>
        <p:sp>
          <p:nvSpPr>
            <p:cNvPr id="79" name="Rechteck 78"/>
            <p:cNvSpPr>
              <a:spLocks/>
            </p:cNvSpPr>
            <p:nvPr/>
          </p:nvSpPr>
          <p:spPr>
            <a:xfrm>
              <a:off x="24123029" y="4997587"/>
              <a:ext cx="5039760" cy="864267"/>
            </a:xfrm>
            <a:prstGeom prst="rect">
              <a:avLst/>
            </a:prstGeom>
            <a:solidFill>
              <a:schemeClr val="tx1"/>
            </a:solidFill>
            <a:ln w="101600" cap="rnd">
              <a:solidFill>
                <a:schemeClr val="tx1"/>
              </a:solidFill>
              <a:round/>
            </a:ln>
          </p:spPr>
          <p:style>
            <a:lnRef idx="2">
              <a:schemeClr val="accent3"/>
            </a:lnRef>
            <a:fillRef idx="1">
              <a:schemeClr val="lt1"/>
            </a:fillRef>
            <a:effectRef idx="0">
              <a:schemeClr val="accent3"/>
            </a:effectRef>
            <a:fontRef idx="minor">
              <a:schemeClr val="dk1"/>
            </a:fontRef>
          </p:style>
          <p:txBody>
            <a:bodyPr lIns="365812" tIns="182906" rIns="365812" bIns="182906" rtlCol="0" anchor="ctr"/>
            <a:lstStyle/>
            <a:p>
              <a:pPr algn="ctr"/>
              <a:endParaRPr lang="en-US" sz="8800">
                <a:solidFill>
                  <a:schemeClr val="bg1"/>
                </a:solidFill>
              </a:endParaRPr>
            </a:p>
          </p:txBody>
        </p:sp>
        <p:cxnSp>
          <p:nvCxnSpPr>
            <p:cNvPr id="80" name="Gerade Verbindung 79"/>
            <p:cNvCxnSpPr/>
            <p:nvPr/>
          </p:nvCxnSpPr>
          <p:spPr>
            <a:xfrm>
              <a:off x="24094895" y="5116158"/>
              <a:ext cx="0" cy="623897"/>
            </a:xfrm>
            <a:prstGeom prst="line">
              <a:avLst/>
            </a:prstGeom>
            <a:ln w="101600" cap="rnd">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11" name="A"/>
          <p:cNvSpPr txBox="1"/>
          <p:nvPr/>
        </p:nvSpPr>
        <p:spPr>
          <a:xfrm>
            <a:off x="15841188" y="7121823"/>
            <a:ext cx="5039760" cy="1724080"/>
          </a:xfrm>
          <a:prstGeom prst="rect">
            <a:avLst/>
          </a:prstGeom>
          <a:noFill/>
          <a:ln w="50800">
            <a:no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r>
              <a:rPr lang="en-GB" dirty="0" smtClean="0"/>
              <a:t>A</a:t>
            </a:r>
            <a:endParaRPr lang="en-GB" dirty="0"/>
          </a:p>
        </p:txBody>
      </p:sp>
      <p:sp>
        <p:nvSpPr>
          <p:cNvPr id="112" name="B"/>
          <p:cNvSpPr txBox="1"/>
          <p:nvPr/>
        </p:nvSpPr>
        <p:spPr>
          <a:xfrm>
            <a:off x="20880948" y="7121823"/>
            <a:ext cx="5039760" cy="1724080"/>
          </a:xfrm>
          <a:prstGeom prst="rect">
            <a:avLst/>
          </a:prstGeom>
          <a:noFill/>
          <a:ln w="50800">
            <a:no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r>
              <a:rPr lang="en-GB" dirty="0" smtClean="0"/>
              <a:t>B</a:t>
            </a:r>
            <a:endParaRPr lang="en-GB" dirty="0"/>
          </a:p>
        </p:txBody>
      </p:sp>
      <p:sp>
        <p:nvSpPr>
          <p:cNvPr id="113" name="C"/>
          <p:cNvSpPr txBox="1"/>
          <p:nvPr/>
        </p:nvSpPr>
        <p:spPr>
          <a:xfrm>
            <a:off x="25924029" y="7121823"/>
            <a:ext cx="5039760" cy="1724080"/>
          </a:xfrm>
          <a:prstGeom prst="rect">
            <a:avLst/>
          </a:prstGeom>
          <a:noFill/>
          <a:ln w="50800">
            <a:no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r>
              <a:rPr lang="en-GB" dirty="0" smtClean="0"/>
              <a:t>C</a:t>
            </a:r>
            <a:endParaRPr lang="en-GB" dirty="0"/>
          </a:p>
        </p:txBody>
      </p:sp>
      <p:grpSp>
        <p:nvGrpSpPr>
          <p:cNvPr id="118" name="Gruppieren 117"/>
          <p:cNvGrpSpPr/>
          <p:nvPr/>
        </p:nvGrpSpPr>
        <p:grpSpPr>
          <a:xfrm>
            <a:off x="30964710" y="7078281"/>
            <a:ext cx="5039760" cy="1846712"/>
            <a:chOff x="27317173" y="9475200"/>
            <a:chExt cx="5039760" cy="1846712"/>
          </a:xfrm>
        </p:grpSpPr>
        <p:sp>
          <p:nvSpPr>
            <p:cNvPr id="115" name="Textfeld 114"/>
            <p:cNvSpPr txBox="1"/>
            <p:nvPr/>
          </p:nvSpPr>
          <p:spPr>
            <a:xfrm>
              <a:off x="27317173" y="9475200"/>
              <a:ext cx="5039760" cy="1846712"/>
            </a:xfrm>
            <a:prstGeom prst="rect">
              <a:avLst/>
            </a:prstGeom>
            <a:solidFill>
              <a:schemeClr val="tx1"/>
            </a:solidFill>
            <a:ln w="50800">
              <a:solidFill>
                <a:schemeClr val="tx1"/>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endParaRPr lang="en-US" sz="9600" dirty="0"/>
            </a:p>
          </p:txBody>
        </p:sp>
        <p:cxnSp>
          <p:nvCxnSpPr>
            <p:cNvPr id="40" name="Gerade Verbindung 39"/>
            <p:cNvCxnSpPr/>
            <p:nvPr/>
          </p:nvCxnSpPr>
          <p:spPr>
            <a:xfrm>
              <a:off x="27317283" y="9518742"/>
              <a:ext cx="0" cy="1724080"/>
            </a:xfrm>
            <a:prstGeom prst="line">
              <a:avLst/>
            </a:prstGeom>
            <a:ln w="50800"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39" name="Gruppieren 38"/>
          <p:cNvGrpSpPr/>
          <p:nvPr/>
        </p:nvGrpSpPr>
        <p:grpSpPr>
          <a:xfrm>
            <a:off x="15481923" y="5174945"/>
            <a:ext cx="5262197" cy="1044359"/>
            <a:chOff x="14167561" y="4997587"/>
            <a:chExt cx="4989375" cy="1044359"/>
          </a:xfrm>
        </p:grpSpPr>
        <p:sp>
          <p:nvSpPr>
            <p:cNvPr id="9" name="Rechteck 8"/>
            <p:cNvSpPr>
              <a:spLocks/>
            </p:cNvSpPr>
            <p:nvPr/>
          </p:nvSpPr>
          <p:spPr>
            <a:xfrm>
              <a:off x="14260299" y="4997603"/>
              <a:ext cx="4896637" cy="1044343"/>
            </a:xfrm>
            <a:prstGeom prst="rect">
              <a:avLst/>
            </a:prstGeom>
            <a:ln w="101600"/>
          </p:spPr>
          <p:style>
            <a:lnRef idx="2">
              <a:schemeClr val="accent3">
                <a:shade val="50000"/>
              </a:schemeClr>
            </a:lnRef>
            <a:fillRef idx="1">
              <a:schemeClr val="accent3"/>
            </a:fillRef>
            <a:effectRef idx="0">
              <a:schemeClr val="accent3"/>
            </a:effectRef>
            <a:fontRef idx="minor">
              <a:schemeClr val="lt1"/>
            </a:fontRef>
          </p:style>
          <p:txBody>
            <a:bodyPr lIns="365812" tIns="182906" rIns="365812" bIns="182906" rtlCol="0" anchor="ctr"/>
            <a:lstStyle/>
            <a:p>
              <a:pPr algn="ctr"/>
              <a:endParaRPr lang="en-US" sz="8800"/>
            </a:p>
          </p:txBody>
        </p:sp>
        <p:cxnSp>
          <p:nvCxnSpPr>
            <p:cNvPr id="120" name="Gerade Verbindung 119"/>
            <p:cNvCxnSpPr/>
            <p:nvPr/>
          </p:nvCxnSpPr>
          <p:spPr>
            <a:xfrm>
              <a:off x="14167561" y="4997587"/>
              <a:ext cx="0" cy="1029600"/>
            </a:xfrm>
            <a:prstGeom prst="line">
              <a:avLst/>
            </a:prstGeom>
            <a:ln w="101600" cap="rnd">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6" name="Gruppieren 35"/>
          <p:cNvGrpSpPr/>
          <p:nvPr/>
        </p:nvGrpSpPr>
        <p:grpSpPr>
          <a:xfrm>
            <a:off x="20580181" y="5171786"/>
            <a:ext cx="5044112" cy="1048936"/>
            <a:chOff x="19046465" y="4997603"/>
            <a:chExt cx="4990651" cy="1044343"/>
          </a:xfrm>
        </p:grpSpPr>
        <p:sp>
          <p:nvSpPr>
            <p:cNvPr id="8" name="Rechteck 7"/>
            <p:cNvSpPr>
              <a:spLocks/>
            </p:cNvSpPr>
            <p:nvPr/>
          </p:nvSpPr>
          <p:spPr>
            <a:xfrm>
              <a:off x="19140479" y="4997603"/>
              <a:ext cx="4896637" cy="1044343"/>
            </a:xfrm>
            <a:prstGeom prst="rect">
              <a:avLst/>
            </a:prstGeom>
            <a:ln w="101600"/>
          </p:spPr>
          <p:style>
            <a:lnRef idx="2">
              <a:schemeClr val="accent4">
                <a:shade val="50000"/>
              </a:schemeClr>
            </a:lnRef>
            <a:fillRef idx="1">
              <a:schemeClr val="accent4"/>
            </a:fillRef>
            <a:effectRef idx="0">
              <a:schemeClr val="accent4"/>
            </a:effectRef>
            <a:fontRef idx="minor">
              <a:schemeClr val="lt1"/>
            </a:fontRef>
          </p:style>
          <p:txBody>
            <a:bodyPr lIns="365812" tIns="182906" rIns="365812" bIns="182906" rtlCol="0" anchor="ctr"/>
            <a:lstStyle/>
            <a:p>
              <a:pPr algn="ctr"/>
              <a:endParaRPr lang="en-US" sz="8800">
                <a:solidFill>
                  <a:schemeClr val="bg1"/>
                </a:solidFill>
              </a:endParaRPr>
            </a:p>
          </p:txBody>
        </p:sp>
        <p:cxnSp>
          <p:nvCxnSpPr>
            <p:cNvPr id="117" name="Gerade Verbindung 116"/>
            <p:cNvCxnSpPr/>
            <p:nvPr/>
          </p:nvCxnSpPr>
          <p:spPr>
            <a:xfrm>
              <a:off x="19046465" y="5007071"/>
              <a:ext cx="0" cy="1025092"/>
            </a:xfrm>
            <a:prstGeom prst="line">
              <a:avLst/>
            </a:prstGeom>
            <a:ln w="101600" cap="rnd">
              <a:solidFill>
                <a:srgbClr val="71893F"/>
              </a:solidFill>
            </a:ln>
          </p:spPr>
          <p:style>
            <a:lnRef idx="1">
              <a:schemeClr val="accent1"/>
            </a:lnRef>
            <a:fillRef idx="0">
              <a:schemeClr val="accent1"/>
            </a:fillRef>
            <a:effectRef idx="0">
              <a:schemeClr val="accent1"/>
            </a:effectRef>
            <a:fontRef idx="minor">
              <a:schemeClr val="tx1"/>
            </a:fontRef>
          </p:style>
        </p:cxnSp>
      </p:grpSp>
      <p:grpSp>
        <p:nvGrpSpPr>
          <p:cNvPr id="10" name="Gruppieren 9"/>
          <p:cNvGrpSpPr/>
          <p:nvPr/>
        </p:nvGrpSpPr>
        <p:grpSpPr>
          <a:xfrm>
            <a:off x="25614768" y="4962544"/>
            <a:ext cx="5074015" cy="1453192"/>
            <a:chOff x="24088774" y="4997587"/>
            <a:chExt cx="5074015" cy="864267"/>
          </a:xfrm>
          <a:solidFill>
            <a:schemeClr val="tx1"/>
          </a:solidFill>
        </p:grpSpPr>
        <p:sp>
          <p:nvSpPr>
            <p:cNvPr id="11" name="Rechteck 10"/>
            <p:cNvSpPr>
              <a:spLocks/>
            </p:cNvSpPr>
            <p:nvPr/>
          </p:nvSpPr>
          <p:spPr>
            <a:xfrm>
              <a:off x="24123029" y="4997587"/>
              <a:ext cx="5039760" cy="864267"/>
            </a:xfrm>
            <a:prstGeom prst="rect">
              <a:avLst/>
            </a:prstGeom>
            <a:solidFill>
              <a:schemeClr val="tx1"/>
            </a:solidFill>
            <a:ln w="101600" cap="rnd">
              <a:solidFill>
                <a:schemeClr val="tx1"/>
              </a:solidFill>
            </a:ln>
          </p:spPr>
          <p:style>
            <a:lnRef idx="1">
              <a:schemeClr val="accent1"/>
            </a:lnRef>
            <a:fillRef idx="0">
              <a:schemeClr val="accent1"/>
            </a:fillRef>
            <a:effectRef idx="0">
              <a:schemeClr val="accent1"/>
            </a:effectRef>
            <a:fontRef idx="minor">
              <a:schemeClr val="tx1"/>
            </a:fontRef>
          </p:style>
          <p:txBody>
            <a:bodyPr lIns="365812" tIns="182906" rIns="365812" bIns="182906" rtlCol="0" anchor="ctr"/>
            <a:lstStyle/>
            <a:p>
              <a:pPr algn="ctr"/>
              <a:endParaRPr lang="en-US" sz="8800">
                <a:solidFill>
                  <a:schemeClr val="bg1"/>
                </a:solidFill>
              </a:endParaRPr>
            </a:p>
          </p:txBody>
        </p:sp>
        <p:cxnSp>
          <p:nvCxnSpPr>
            <p:cNvPr id="12" name="Gerade Verbindung 11"/>
            <p:cNvCxnSpPr/>
            <p:nvPr/>
          </p:nvCxnSpPr>
          <p:spPr>
            <a:xfrm>
              <a:off x="24088774" y="5120143"/>
              <a:ext cx="0" cy="624888"/>
            </a:xfrm>
            <a:prstGeom prst="line">
              <a:avLst/>
            </a:prstGeom>
            <a:ln w="101600" cap="rnd">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7" name="Rechteck 96" hidden="1"/>
          <p:cNvSpPr/>
          <p:nvPr/>
        </p:nvSpPr>
        <p:spPr>
          <a:xfrm>
            <a:off x="10500659" y="3972981"/>
            <a:ext cx="15123633" cy="1200329"/>
          </a:xfrm>
          <a:prstGeom prst="rect">
            <a:avLst/>
          </a:prstGeom>
        </p:spPr>
        <p:txBody>
          <a:bodyPr wrap="square">
            <a:spAutoFit/>
          </a:bodyPr>
          <a:lstStyle/>
          <a:p>
            <a:r>
              <a:rPr lang="en-GB" i="1" dirty="0" smtClean="0">
                <a:solidFill>
                  <a:schemeClr val="bg1"/>
                </a:solidFill>
              </a:rPr>
              <a:t>      </a:t>
            </a:r>
            <a:r>
              <a:rPr lang="en-GB" i="1" dirty="0" err="1" smtClean="0">
                <a:solidFill>
                  <a:schemeClr val="bg1"/>
                </a:solidFill>
              </a:rPr>
              <a:t>w</a:t>
            </a:r>
            <a:r>
              <a:rPr lang="en-GB" i="1" baseline="-25000" dirty="0" err="1" smtClean="0">
                <a:solidFill>
                  <a:schemeClr val="bg1"/>
                </a:solidFill>
              </a:rPr>
              <a:t>a</a:t>
            </a:r>
            <a:r>
              <a:rPr lang="en-GB" i="1" dirty="0" smtClean="0">
                <a:solidFill>
                  <a:schemeClr val="bg1"/>
                </a:solidFill>
              </a:rPr>
              <a:t> A        +        </a:t>
            </a:r>
            <a:r>
              <a:rPr lang="en-GB" i="1" dirty="0" err="1">
                <a:solidFill>
                  <a:schemeClr val="bg1"/>
                </a:solidFill>
              </a:rPr>
              <a:t>w</a:t>
            </a:r>
            <a:r>
              <a:rPr lang="en-GB" i="1" baseline="-25000" dirty="0" err="1">
                <a:solidFill>
                  <a:schemeClr val="bg1"/>
                </a:solidFill>
              </a:rPr>
              <a:t>b</a:t>
            </a:r>
            <a:r>
              <a:rPr lang="en-GB" i="1" dirty="0">
                <a:solidFill>
                  <a:schemeClr val="bg1"/>
                </a:solidFill>
              </a:rPr>
              <a:t> B </a:t>
            </a:r>
            <a:r>
              <a:rPr lang="en-GB" i="1" dirty="0" smtClean="0">
                <a:solidFill>
                  <a:schemeClr val="bg1"/>
                </a:solidFill>
              </a:rPr>
              <a:t>      +       </a:t>
            </a:r>
            <a:r>
              <a:rPr lang="en-GB" i="1" dirty="0" err="1" smtClean="0">
                <a:solidFill>
                  <a:schemeClr val="bg1"/>
                </a:solidFill>
              </a:rPr>
              <a:t>w</a:t>
            </a:r>
            <a:r>
              <a:rPr lang="en-GB" i="1" baseline="-25000" dirty="0" err="1" smtClean="0">
                <a:solidFill>
                  <a:schemeClr val="bg1"/>
                </a:solidFill>
              </a:rPr>
              <a:t>c</a:t>
            </a:r>
            <a:r>
              <a:rPr lang="en-GB" i="1" dirty="0" smtClean="0">
                <a:solidFill>
                  <a:schemeClr val="bg1"/>
                </a:solidFill>
              </a:rPr>
              <a:t> </a:t>
            </a:r>
            <a:r>
              <a:rPr lang="en-GB" i="1" dirty="0">
                <a:solidFill>
                  <a:schemeClr val="bg1"/>
                </a:solidFill>
              </a:rPr>
              <a:t>C</a:t>
            </a:r>
          </a:p>
        </p:txBody>
      </p:sp>
      <p:sp>
        <p:nvSpPr>
          <p:cNvPr id="98" name="Titel 1"/>
          <p:cNvSpPr txBox="1">
            <a:spLocks/>
          </p:cNvSpPr>
          <p:nvPr/>
        </p:nvSpPr>
        <p:spPr>
          <a:xfrm>
            <a:off x="24688185" y="1013886"/>
            <a:ext cx="14634330" cy="3430059"/>
          </a:xfrm>
          <a:prstGeom prst="rect">
            <a:avLst/>
          </a:prstGeom>
        </p:spPr>
        <p:txBody>
          <a:bodyPr vert="horz" lIns="365812" tIns="182906" rIns="365812" bIns="182906" rtlCol="0" anchor="ctr">
            <a:normAutofit/>
          </a:bodyPr>
          <a:lstStyle>
            <a:lvl1pPr algn="ctr" defTabSz="3658118" rtl="0" eaLnBrk="1" latinLnBrk="0" hangingPunct="1">
              <a:spcBef>
                <a:spcPct val="0"/>
              </a:spcBef>
              <a:buNone/>
              <a:defRPr lang="en-US" sz="14700" b="0" kern="1200" noProof="0">
                <a:solidFill>
                  <a:schemeClr val="bg1"/>
                </a:solidFill>
                <a:latin typeface="Lato" panose="020F0502020204030203" pitchFamily="34" charset="0"/>
                <a:ea typeface="+mj-ea"/>
                <a:cs typeface="Narkisim" pitchFamily="34" charset="-79"/>
              </a:defRPr>
            </a:lvl1pPr>
          </a:lstStyle>
          <a:p>
            <a:pPr algn="l"/>
            <a:r>
              <a:rPr lang="en-GB" sz="8800" dirty="0" smtClean="0"/>
              <a:t>(as Stacked Bar)</a:t>
            </a:r>
            <a:endParaRPr lang="en-GB" sz="8800" dirty="0"/>
          </a:p>
        </p:txBody>
      </p:sp>
      <p:grpSp>
        <p:nvGrpSpPr>
          <p:cNvPr id="33" name="Gruppieren 32" hidden="1"/>
          <p:cNvGrpSpPr/>
          <p:nvPr/>
        </p:nvGrpSpPr>
        <p:grpSpPr>
          <a:xfrm>
            <a:off x="10519709" y="3878030"/>
            <a:ext cx="15123632" cy="1302296"/>
            <a:chOff x="10519709" y="3878030"/>
            <a:chExt cx="15123632" cy="1302296"/>
          </a:xfrm>
        </p:grpSpPr>
        <p:sp>
          <p:nvSpPr>
            <p:cNvPr id="103" name="Rechteck 102"/>
            <p:cNvSpPr/>
            <p:nvPr/>
          </p:nvSpPr>
          <p:spPr>
            <a:xfrm>
              <a:off x="10519709" y="3972981"/>
              <a:ext cx="8954261" cy="1200329"/>
            </a:xfrm>
            <a:prstGeom prst="rect">
              <a:avLst/>
            </a:prstGeom>
          </p:spPr>
          <p:txBody>
            <a:bodyPr wrap="square">
              <a:noAutofit/>
            </a:bodyPr>
            <a:lstStyle/>
            <a:p>
              <a:pPr algn="ctr"/>
              <a:r>
                <a:rPr lang="en-GB" i="1" dirty="0" smtClean="0">
                  <a:solidFill>
                    <a:schemeClr val="bg1"/>
                  </a:solidFill>
                </a:rPr>
                <a:t>      </a:t>
              </a:r>
              <a:r>
                <a:rPr lang="en-GB" i="1" dirty="0" err="1" smtClean="0">
                  <a:solidFill>
                    <a:schemeClr val="bg1"/>
                  </a:solidFill>
                </a:rPr>
                <a:t>w</a:t>
              </a:r>
              <a:r>
                <a:rPr lang="en-GB" i="1" baseline="-25000" dirty="0" err="1" smtClean="0">
                  <a:solidFill>
                    <a:schemeClr val="bg1"/>
                  </a:solidFill>
                </a:rPr>
                <a:t>a</a:t>
              </a:r>
              <a:r>
                <a:rPr lang="en-GB" i="1" dirty="0" smtClean="0">
                  <a:solidFill>
                    <a:schemeClr val="bg1"/>
                  </a:solidFill>
                </a:rPr>
                <a:t> A</a:t>
              </a:r>
              <a:endParaRPr lang="en-GB" i="1" dirty="0">
                <a:solidFill>
                  <a:schemeClr val="bg1"/>
                </a:solidFill>
              </a:endParaRPr>
            </a:p>
          </p:txBody>
        </p:sp>
        <p:sp>
          <p:nvSpPr>
            <p:cNvPr id="110" name="Rechteck 109"/>
            <p:cNvSpPr/>
            <p:nvPr/>
          </p:nvSpPr>
          <p:spPr>
            <a:xfrm>
              <a:off x="18928498" y="3979997"/>
              <a:ext cx="1153774" cy="1200329"/>
            </a:xfrm>
            <a:prstGeom prst="rect">
              <a:avLst/>
            </a:prstGeom>
          </p:spPr>
          <p:txBody>
            <a:bodyPr wrap="square">
              <a:noAutofit/>
            </a:bodyPr>
            <a:lstStyle/>
            <a:p>
              <a:pPr algn="ctr"/>
              <a:r>
                <a:rPr lang="en-GB" i="1" dirty="0" smtClean="0">
                  <a:solidFill>
                    <a:schemeClr val="bg1"/>
                  </a:solidFill>
                </a:rPr>
                <a:t>+</a:t>
              </a:r>
              <a:endParaRPr lang="en-GB" i="1" dirty="0">
                <a:solidFill>
                  <a:schemeClr val="bg1"/>
                </a:solidFill>
              </a:endParaRPr>
            </a:p>
          </p:txBody>
        </p:sp>
        <p:sp>
          <p:nvSpPr>
            <p:cNvPr id="114" name="Rechteck 113"/>
            <p:cNvSpPr/>
            <p:nvPr/>
          </p:nvSpPr>
          <p:spPr>
            <a:xfrm>
              <a:off x="21454358" y="3979997"/>
              <a:ext cx="1153774" cy="1200329"/>
            </a:xfrm>
            <a:prstGeom prst="rect">
              <a:avLst/>
            </a:prstGeom>
          </p:spPr>
          <p:txBody>
            <a:bodyPr wrap="square">
              <a:noAutofit/>
            </a:bodyPr>
            <a:lstStyle/>
            <a:p>
              <a:pPr algn="ctr"/>
              <a:r>
                <a:rPr lang="en-GB" i="1" dirty="0" smtClean="0">
                  <a:solidFill>
                    <a:schemeClr val="bg1"/>
                  </a:solidFill>
                </a:rPr>
                <a:t>+</a:t>
              </a:r>
              <a:endParaRPr lang="en-GB" i="1" dirty="0">
                <a:solidFill>
                  <a:schemeClr val="bg1"/>
                </a:solidFill>
              </a:endParaRPr>
            </a:p>
          </p:txBody>
        </p:sp>
        <p:sp>
          <p:nvSpPr>
            <p:cNvPr id="116" name="Rechteck 115"/>
            <p:cNvSpPr/>
            <p:nvPr/>
          </p:nvSpPr>
          <p:spPr>
            <a:xfrm>
              <a:off x="19493020" y="3878030"/>
              <a:ext cx="2633246" cy="1200329"/>
            </a:xfrm>
            <a:prstGeom prst="rect">
              <a:avLst/>
            </a:prstGeom>
          </p:spPr>
          <p:txBody>
            <a:bodyPr wrap="square">
              <a:noAutofit/>
            </a:bodyPr>
            <a:lstStyle/>
            <a:p>
              <a:pPr algn="ctr"/>
              <a:r>
                <a:rPr lang="en-GB" i="1" dirty="0" err="1" smtClean="0">
                  <a:solidFill>
                    <a:schemeClr val="bg1"/>
                  </a:solidFill>
                </a:rPr>
                <a:t>w</a:t>
              </a:r>
              <a:r>
                <a:rPr lang="en-GB" i="1" baseline="-25000" dirty="0" err="1" smtClean="0">
                  <a:solidFill>
                    <a:schemeClr val="bg1"/>
                  </a:solidFill>
                </a:rPr>
                <a:t>b</a:t>
              </a:r>
              <a:r>
                <a:rPr lang="en-GB" i="1" dirty="0" smtClean="0">
                  <a:solidFill>
                    <a:schemeClr val="bg1"/>
                  </a:solidFill>
                </a:rPr>
                <a:t> B</a:t>
              </a:r>
              <a:endParaRPr lang="en-GB" i="1" dirty="0">
                <a:solidFill>
                  <a:schemeClr val="bg1"/>
                </a:solidFill>
              </a:endParaRPr>
            </a:p>
          </p:txBody>
        </p:sp>
        <p:sp>
          <p:nvSpPr>
            <p:cNvPr id="119" name="Rechteck 118"/>
            <p:cNvSpPr/>
            <p:nvPr/>
          </p:nvSpPr>
          <p:spPr>
            <a:xfrm>
              <a:off x="22101534" y="3970771"/>
              <a:ext cx="3541807" cy="1200329"/>
            </a:xfrm>
            <a:prstGeom prst="rect">
              <a:avLst/>
            </a:prstGeom>
          </p:spPr>
          <p:txBody>
            <a:bodyPr wrap="square">
              <a:noAutofit/>
            </a:bodyPr>
            <a:lstStyle/>
            <a:p>
              <a:pPr algn="ctr"/>
              <a:r>
                <a:rPr lang="en-GB" i="1" dirty="0" err="1" smtClean="0">
                  <a:solidFill>
                    <a:schemeClr val="bg1"/>
                  </a:solidFill>
                </a:rPr>
                <a:t>w</a:t>
              </a:r>
              <a:r>
                <a:rPr lang="en-GB" i="1" baseline="-25000" dirty="0" err="1" smtClean="0">
                  <a:solidFill>
                    <a:schemeClr val="bg1"/>
                  </a:solidFill>
                </a:rPr>
                <a:t>c</a:t>
              </a:r>
              <a:r>
                <a:rPr lang="en-GB" i="1" dirty="0" smtClean="0">
                  <a:solidFill>
                    <a:schemeClr val="bg1"/>
                  </a:solidFill>
                </a:rPr>
                <a:t> C</a:t>
              </a:r>
              <a:endParaRPr lang="en-GB" i="1" dirty="0">
                <a:solidFill>
                  <a:schemeClr val="bg1"/>
                </a:solidFill>
              </a:endParaRPr>
            </a:p>
          </p:txBody>
        </p:sp>
      </p:grpSp>
      <p:sp>
        <p:nvSpPr>
          <p:cNvPr id="121" name="Rechteck 120"/>
          <p:cNvSpPr/>
          <p:nvPr/>
        </p:nvSpPr>
        <p:spPr>
          <a:xfrm>
            <a:off x="10991849" y="3972981"/>
            <a:ext cx="3364649" cy="1200329"/>
          </a:xfrm>
          <a:prstGeom prst="rect">
            <a:avLst/>
          </a:prstGeom>
        </p:spPr>
        <p:txBody>
          <a:bodyPr wrap="square">
            <a:noAutofit/>
          </a:bodyPr>
          <a:lstStyle/>
          <a:p>
            <a:pPr algn="ctr"/>
            <a:r>
              <a:rPr lang="en-GB" i="1" dirty="0" err="1" smtClean="0">
                <a:solidFill>
                  <a:schemeClr val="bg1"/>
                </a:solidFill>
              </a:rPr>
              <a:t>w</a:t>
            </a:r>
            <a:r>
              <a:rPr lang="en-GB" i="1" baseline="-25000" dirty="0" err="1" smtClean="0">
                <a:solidFill>
                  <a:schemeClr val="bg1"/>
                </a:solidFill>
              </a:rPr>
              <a:t>a</a:t>
            </a:r>
            <a:r>
              <a:rPr lang="en-GB" i="1" dirty="0" smtClean="0">
                <a:solidFill>
                  <a:schemeClr val="bg1"/>
                </a:solidFill>
              </a:rPr>
              <a:t> A</a:t>
            </a:r>
            <a:endParaRPr lang="en-GB" i="1" dirty="0">
              <a:solidFill>
                <a:schemeClr val="bg1"/>
              </a:solidFill>
            </a:endParaRPr>
          </a:p>
        </p:txBody>
      </p:sp>
      <p:sp>
        <p:nvSpPr>
          <p:cNvPr id="122" name="Rechteck 121"/>
          <p:cNvSpPr/>
          <p:nvPr/>
        </p:nvSpPr>
        <p:spPr>
          <a:xfrm>
            <a:off x="14832748" y="3979997"/>
            <a:ext cx="1153774" cy="1200329"/>
          </a:xfrm>
          <a:prstGeom prst="rect">
            <a:avLst/>
          </a:prstGeom>
        </p:spPr>
        <p:txBody>
          <a:bodyPr wrap="square">
            <a:noAutofit/>
          </a:bodyPr>
          <a:lstStyle/>
          <a:p>
            <a:pPr algn="ctr"/>
            <a:r>
              <a:rPr lang="en-GB" i="1" dirty="0" smtClean="0">
                <a:solidFill>
                  <a:schemeClr val="bg1"/>
                </a:solidFill>
              </a:rPr>
              <a:t>+</a:t>
            </a:r>
            <a:endParaRPr lang="en-GB" i="1" dirty="0">
              <a:solidFill>
                <a:schemeClr val="bg1"/>
              </a:solidFill>
            </a:endParaRPr>
          </a:p>
        </p:txBody>
      </p:sp>
      <p:sp>
        <p:nvSpPr>
          <p:cNvPr id="123" name="Rechteck 122"/>
          <p:cNvSpPr/>
          <p:nvPr/>
        </p:nvSpPr>
        <p:spPr>
          <a:xfrm>
            <a:off x="20063708" y="3979997"/>
            <a:ext cx="1153774" cy="1200329"/>
          </a:xfrm>
          <a:prstGeom prst="rect">
            <a:avLst/>
          </a:prstGeom>
        </p:spPr>
        <p:txBody>
          <a:bodyPr wrap="square">
            <a:noAutofit/>
          </a:bodyPr>
          <a:lstStyle/>
          <a:p>
            <a:pPr algn="ctr"/>
            <a:r>
              <a:rPr lang="en-GB" i="1" dirty="0" smtClean="0">
                <a:solidFill>
                  <a:schemeClr val="bg1"/>
                </a:solidFill>
              </a:rPr>
              <a:t>+</a:t>
            </a:r>
            <a:endParaRPr lang="en-GB" i="1" dirty="0">
              <a:solidFill>
                <a:schemeClr val="bg1"/>
              </a:solidFill>
            </a:endParaRPr>
          </a:p>
        </p:txBody>
      </p:sp>
      <p:sp>
        <p:nvSpPr>
          <p:cNvPr id="124" name="Rechteck 123"/>
          <p:cNvSpPr/>
          <p:nvPr/>
        </p:nvSpPr>
        <p:spPr>
          <a:xfrm>
            <a:off x="16806970" y="3973280"/>
            <a:ext cx="2633246" cy="1200329"/>
          </a:xfrm>
          <a:prstGeom prst="rect">
            <a:avLst/>
          </a:prstGeom>
        </p:spPr>
        <p:txBody>
          <a:bodyPr wrap="square">
            <a:noAutofit/>
          </a:bodyPr>
          <a:lstStyle/>
          <a:p>
            <a:pPr algn="ctr"/>
            <a:r>
              <a:rPr lang="en-GB" i="1" dirty="0" err="1" smtClean="0">
                <a:solidFill>
                  <a:schemeClr val="bg1"/>
                </a:solidFill>
              </a:rPr>
              <a:t>w</a:t>
            </a:r>
            <a:r>
              <a:rPr lang="en-GB" i="1" baseline="-25000" dirty="0" err="1" smtClean="0">
                <a:solidFill>
                  <a:schemeClr val="bg1"/>
                </a:solidFill>
              </a:rPr>
              <a:t>b</a:t>
            </a:r>
            <a:r>
              <a:rPr lang="en-GB" i="1" dirty="0" smtClean="0">
                <a:solidFill>
                  <a:schemeClr val="bg1"/>
                </a:solidFill>
              </a:rPr>
              <a:t> B</a:t>
            </a:r>
            <a:endParaRPr lang="en-GB" i="1" dirty="0">
              <a:solidFill>
                <a:schemeClr val="bg1"/>
              </a:solidFill>
            </a:endParaRPr>
          </a:p>
        </p:txBody>
      </p:sp>
      <p:sp>
        <p:nvSpPr>
          <p:cNvPr id="125" name="Rechteck 124"/>
          <p:cNvSpPr/>
          <p:nvPr/>
        </p:nvSpPr>
        <p:spPr>
          <a:xfrm>
            <a:off x="21339534" y="3970771"/>
            <a:ext cx="3541807" cy="1200329"/>
          </a:xfrm>
          <a:prstGeom prst="rect">
            <a:avLst/>
          </a:prstGeom>
        </p:spPr>
        <p:txBody>
          <a:bodyPr wrap="square">
            <a:noAutofit/>
          </a:bodyPr>
          <a:lstStyle/>
          <a:p>
            <a:pPr algn="ctr"/>
            <a:r>
              <a:rPr lang="en-GB" i="1" dirty="0" err="1" smtClean="0">
                <a:solidFill>
                  <a:schemeClr val="bg1"/>
                </a:solidFill>
              </a:rPr>
              <a:t>w</a:t>
            </a:r>
            <a:r>
              <a:rPr lang="en-GB" i="1" baseline="-25000" dirty="0" err="1" smtClean="0">
                <a:solidFill>
                  <a:schemeClr val="bg1"/>
                </a:solidFill>
              </a:rPr>
              <a:t>c</a:t>
            </a:r>
            <a:r>
              <a:rPr lang="en-GB" i="1" dirty="0" smtClean="0">
                <a:solidFill>
                  <a:schemeClr val="bg1"/>
                </a:solidFill>
              </a:rPr>
              <a:t> C</a:t>
            </a:r>
            <a:endParaRPr lang="en-GB" i="1" dirty="0">
              <a:solidFill>
                <a:schemeClr val="bg1"/>
              </a:solidFill>
            </a:endParaRPr>
          </a:p>
        </p:txBody>
      </p:sp>
      <p:sp>
        <p:nvSpPr>
          <p:cNvPr id="34" name="Footer Placeholder 3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190007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3.47222E-7 -1.23457E-7 L 0.10734 -1.23457E-7 " pathEditMode="relative" rAng="0" ptsTypes="AA">
                                      <p:cBhvr>
                                        <p:cTn id="6" dur="500" fill="hold"/>
                                        <p:tgtEl>
                                          <p:spTgt spid="39"/>
                                        </p:tgtEl>
                                        <p:attrNameLst>
                                          <p:attrName>ppt_x</p:attrName>
                                          <p:attrName>ppt_y</p:attrName>
                                        </p:attrNameLst>
                                      </p:cBhvr>
                                      <p:rCtr x="5365" y="0"/>
                                    </p:animMotion>
                                  </p:childTnLst>
                                </p:cTn>
                              </p:par>
                              <p:par>
                                <p:cTn id="7" presetID="63" presetClass="path" presetSubtype="0" fill="hold" nodeType="withEffect">
                                  <p:stCondLst>
                                    <p:cond delay="50"/>
                                  </p:stCondLst>
                                  <p:childTnLst>
                                    <p:animMotion origin="layout" path="M -9.72222E-7 -1.23457E-7 L 0.04032 -1.23457E-7 " pathEditMode="relative" rAng="0" ptsTypes="AA">
                                      <p:cBhvr>
                                        <p:cTn id="8" dur="450" fill="hold"/>
                                        <p:tgtEl>
                                          <p:spTgt spid="36"/>
                                        </p:tgtEl>
                                        <p:attrNameLst>
                                          <p:attrName>ppt_x</p:attrName>
                                          <p:attrName>ppt_y</p:attrName>
                                        </p:attrNameLst>
                                      </p:cBhvr>
                                      <p:rCtr x="2014" y="0"/>
                                    </p:animMotion>
                                  </p:childTnLst>
                                </p:cTn>
                              </p:par>
                              <p:par>
                                <p:cTn id="9" presetID="63" presetClass="path" presetSubtype="0" fill="hold" grpId="0" nodeType="withEffect">
                                  <p:stCondLst>
                                    <p:cond delay="0"/>
                                  </p:stCondLst>
                                  <p:childTnLst>
                                    <p:animMotion origin="layout" path="M 7.34279E-7 -7.92965E-7 L 0.08037 0.00131 " pathEditMode="relative" rAng="0" ptsTypes="AA">
                                      <p:cBhvr>
                                        <p:cTn id="10" dur="500" fill="hold"/>
                                        <p:tgtEl>
                                          <p:spTgt spid="121"/>
                                        </p:tgtEl>
                                        <p:attrNameLst>
                                          <p:attrName>ppt_x</p:attrName>
                                          <p:attrName>ppt_y</p:attrName>
                                        </p:attrNameLst>
                                      </p:cBhvr>
                                      <p:rCtr x="4019" y="62"/>
                                    </p:animMotion>
                                  </p:childTnLst>
                                </p:cTn>
                              </p:par>
                              <p:par>
                                <p:cTn id="11" presetID="63" presetClass="path" presetSubtype="0" fill="hold" grpId="0" nodeType="withEffect">
                                  <p:stCondLst>
                                    <p:cond delay="0"/>
                                  </p:stCondLst>
                                  <p:childTnLst>
                                    <p:animMotion origin="layout" path="M -2.51573E-6 6.6029E-7 L 0.11257 0.00092 " pathEditMode="relative" rAng="0" ptsTypes="AA">
                                      <p:cBhvr>
                                        <p:cTn id="12" dur="500" fill="hold"/>
                                        <p:tgtEl>
                                          <p:spTgt spid="122"/>
                                        </p:tgtEl>
                                        <p:attrNameLst>
                                          <p:attrName>ppt_x</p:attrName>
                                          <p:attrName>ppt_y</p:attrName>
                                        </p:attrNameLst>
                                      </p:cBhvr>
                                      <p:rCtr x="5629" y="46"/>
                                    </p:animMotion>
                                  </p:childTnLst>
                                </p:cTn>
                              </p:par>
                              <p:par>
                                <p:cTn id="13" presetID="63" presetClass="path" presetSubtype="0" fill="hold" grpId="0" nodeType="withEffect">
                                  <p:stCondLst>
                                    <p:cond delay="0"/>
                                  </p:stCondLst>
                                  <p:childTnLst>
                                    <p:animMotion origin="layout" path="M 5.53313E-7 6.6029E-7 L 0.03927 0.00077 " pathEditMode="relative" rAng="0" ptsTypes="AA">
                                      <p:cBhvr>
                                        <p:cTn id="14" dur="500" fill="hold"/>
                                        <p:tgtEl>
                                          <p:spTgt spid="123"/>
                                        </p:tgtEl>
                                        <p:attrNameLst>
                                          <p:attrName>ppt_x</p:attrName>
                                          <p:attrName>ppt_y</p:attrName>
                                        </p:attrNameLst>
                                      </p:cBhvr>
                                      <p:rCtr x="1962" y="39"/>
                                    </p:animMotion>
                                  </p:childTnLst>
                                </p:cTn>
                              </p:par>
                              <p:par>
                                <p:cTn id="15" presetID="63" presetClass="path" presetSubtype="0" fill="hold" grpId="0" nodeType="withEffect">
                                  <p:stCondLst>
                                    <p:cond delay="0"/>
                                  </p:stCondLst>
                                  <p:childTnLst>
                                    <p:animMotion origin="layout" path="M -1.60309E-6 -7.92965E-7 L 0.07347 -7.92965E-7 " pathEditMode="relative" rAng="0" ptsTypes="AA">
                                      <p:cBhvr>
                                        <p:cTn id="16" dur="500" fill="hold"/>
                                        <p:tgtEl>
                                          <p:spTgt spid="124"/>
                                        </p:tgtEl>
                                        <p:attrNameLst>
                                          <p:attrName>ppt_x</p:attrName>
                                          <p:attrName>ppt_y</p:attrName>
                                        </p:attrNameLst>
                                      </p:cBhvr>
                                      <p:rCtr x="3671" y="0"/>
                                    </p:animMotion>
                                  </p:childTnLst>
                                </p:cTn>
                              </p:par>
                              <p:par>
                                <p:cTn id="17" presetID="63" presetClass="path" presetSubtype="0" fill="hold" grpId="0" nodeType="withEffect">
                                  <p:stCondLst>
                                    <p:cond delay="0"/>
                                  </p:stCondLst>
                                  <p:childTnLst>
                                    <p:animMotion origin="layout" path="M -1.97934E-6 3.48041E-6 L 0.02062 3.48041E-6 " pathEditMode="relative" rAng="0" ptsTypes="AA">
                                      <p:cBhvr>
                                        <p:cTn id="18" dur="500" fill="hold"/>
                                        <p:tgtEl>
                                          <p:spTgt spid="125"/>
                                        </p:tgtEl>
                                        <p:attrNameLst>
                                          <p:attrName>ppt_x</p:attrName>
                                          <p:attrName>ppt_y</p:attrName>
                                        </p:attrNameLst>
                                      </p:cBhvr>
                                      <p:rCtr x="1029" y="0"/>
                                    </p:animMotion>
                                  </p:childTnLst>
                                </p:cTn>
                              </p:par>
                            </p:childTnLst>
                          </p:cTn>
                        </p:par>
                      </p:childTnLst>
                    </p:cTn>
                  </p:par>
                  <p:par>
                    <p:cTn id="19" fill="hold">
                      <p:stCondLst>
                        <p:cond delay="indefinite"/>
                      </p:stCondLst>
                      <p:childTnLst>
                        <p:par>
                          <p:cTn id="20" fill="hold">
                            <p:stCondLst>
                              <p:cond delay="0"/>
                            </p:stCondLst>
                            <p:childTnLst>
                              <p:par>
                                <p:cTn id="21" presetID="63" presetClass="path" presetSubtype="0" fill="hold" grpId="0" nodeType="clickEffect">
                                  <p:stCondLst>
                                    <p:cond delay="0"/>
                                  </p:stCondLst>
                                  <p:childTnLst>
                                    <p:animMotion origin="layout" path="M -3.47222E-7 -1.23457E-7 L 0.10734 -1.23457E-7 " pathEditMode="relative" rAng="0" ptsTypes="AA">
                                      <p:cBhvr>
                                        <p:cTn id="22" dur="500" fill="hold"/>
                                        <p:tgtEl>
                                          <p:spTgt spid="48"/>
                                        </p:tgtEl>
                                        <p:attrNameLst>
                                          <p:attrName>ppt_x</p:attrName>
                                          <p:attrName>ppt_y</p:attrName>
                                        </p:attrNameLst>
                                      </p:cBhvr>
                                      <p:rCtr x="5365" y="0"/>
                                    </p:animMotion>
                                  </p:childTnLst>
                                </p:cTn>
                              </p:par>
                              <p:par>
                                <p:cTn id="23" presetID="63" presetClass="path" presetSubtype="0" fill="hold" grpId="0" nodeType="withEffect">
                                  <p:stCondLst>
                                    <p:cond delay="0"/>
                                  </p:stCondLst>
                                  <p:childTnLst>
                                    <p:animMotion origin="layout" path="M -9.72222E-7 -1.23457E-7 L 0.04032 -1.23457E-7 " pathEditMode="relative" rAng="0" ptsTypes="AA">
                                      <p:cBhvr>
                                        <p:cTn id="24" dur="500" fill="hold"/>
                                        <p:tgtEl>
                                          <p:spTgt spid="72"/>
                                        </p:tgtEl>
                                        <p:attrNameLst>
                                          <p:attrName>ppt_x</p:attrName>
                                          <p:attrName>ppt_y</p:attrName>
                                        </p:attrNameLst>
                                      </p:cBhvr>
                                      <p:rCtr x="2014" y="0"/>
                                    </p:animMotion>
                                  </p:childTnLst>
                                </p:cTn>
                              </p:par>
                              <p:par>
                                <p:cTn id="25" presetID="63" presetClass="path" presetSubtype="0" fill="hold" grpId="0" nodeType="withEffect">
                                  <p:stCondLst>
                                    <p:cond delay="0"/>
                                  </p:stCondLst>
                                  <p:childTnLst>
                                    <p:animMotion origin="layout" path="M 3.47222E-6 -1.23457E-7 L 0.05321 0.00015 " pathEditMode="relative" rAng="0" ptsTypes="AA">
                                      <p:cBhvr>
                                        <p:cTn id="26" dur="500" fill="hold"/>
                                        <p:tgtEl>
                                          <p:spTgt spid="111"/>
                                        </p:tgtEl>
                                        <p:attrNameLst>
                                          <p:attrName>ppt_x</p:attrName>
                                          <p:attrName>ppt_y</p:attrName>
                                        </p:attrNameLst>
                                      </p:cBhvr>
                                      <p:rCtr x="2661" y="8"/>
                                    </p:animMotion>
                                  </p:childTnLst>
                                </p:cTn>
                              </p:par>
                              <p:par>
                                <p:cTn id="27" presetID="63" presetClass="path" presetSubtype="0" fill="hold" grpId="0" nodeType="withEffect">
                                  <p:stCondLst>
                                    <p:cond delay="0"/>
                                  </p:stCondLst>
                                  <p:childTnLst>
                                    <p:animMotion origin="layout" path="M 3.05556E-6 -1.23457E-7 L 0.07291 -1.23457E-7 " pathEditMode="relative" rAng="0" ptsTypes="AA">
                                      <p:cBhvr>
                                        <p:cTn id="28" dur="500" fill="hold"/>
                                        <p:tgtEl>
                                          <p:spTgt spid="112"/>
                                        </p:tgtEl>
                                        <p:attrNameLst>
                                          <p:attrName>ppt_x</p:attrName>
                                          <p:attrName>ppt_y</p:attrName>
                                        </p:attrNameLst>
                                      </p:cBhvr>
                                      <p:rCtr x="3646" y="0"/>
                                    </p:animMotion>
                                  </p:childTnLst>
                                </p:cTn>
                              </p:par>
                              <p:par>
                                <p:cTn id="29" presetID="63" presetClass="path" presetSubtype="0" fill="hold" grpId="0" nodeType="withEffect">
                                  <p:stCondLst>
                                    <p:cond delay="0"/>
                                  </p:stCondLst>
                                  <p:childTnLst>
                                    <p:animMotion origin="layout" path="M 2.43056E-6 -1.23457E-7 L 0.02166 -1.23457E-7 " pathEditMode="relative" rAng="0" ptsTypes="AA">
                                      <p:cBhvr>
                                        <p:cTn id="30" dur="500" fill="hold"/>
                                        <p:tgtEl>
                                          <p:spTgt spid="113"/>
                                        </p:tgtEl>
                                        <p:attrNameLst>
                                          <p:attrName>ppt_x</p:attrName>
                                          <p:attrName>ppt_y</p:attrName>
                                        </p:attrNameLst>
                                      </p:cBhvr>
                                      <p:rCtr x="1081" y="0"/>
                                    </p:animMotion>
                                  </p:childTnLst>
                                </p:cTn>
                              </p:par>
                              <p:par>
                                <p:cTn id="31" presetID="63" presetClass="path" presetSubtype="0" fill="hold" nodeType="withEffect">
                                  <p:stCondLst>
                                    <p:cond delay="0"/>
                                  </p:stCondLst>
                                  <p:childTnLst>
                                    <p:animMotion origin="layout" path="M 2.56944E-6 -4.31932E-6 L 0.1046 -4.31932E-6 " pathEditMode="relative" rAng="0" ptsTypes="AA">
                                      <p:cBhvr>
                                        <p:cTn id="32" dur="500" fill="hold"/>
                                        <p:tgtEl>
                                          <p:spTgt spid="15"/>
                                        </p:tgtEl>
                                        <p:attrNameLst>
                                          <p:attrName>ppt_x</p:attrName>
                                          <p:attrName>ppt_y</p:attrName>
                                        </p:attrNameLst>
                                      </p:cBhvr>
                                      <p:rCtr x="5230" y="0"/>
                                    </p:animMotion>
                                  </p:childTnLst>
                                </p:cTn>
                              </p:par>
                              <p:par>
                                <p:cTn id="33" presetID="63" presetClass="path" presetSubtype="0" fill="hold" nodeType="withEffect">
                                  <p:stCondLst>
                                    <p:cond delay="0"/>
                                  </p:stCondLst>
                                  <p:childTnLst>
                                    <p:animMotion origin="layout" path="M 3.68056E-6 1.51562E-6 L 0.09305 1.51562E-6 " pathEditMode="relative" rAng="0" ptsTypes="AA">
                                      <p:cBhvr>
                                        <p:cTn id="34" dur="500" fill="hold"/>
                                        <p:tgtEl>
                                          <p:spTgt spid="3"/>
                                        </p:tgtEl>
                                        <p:attrNameLst>
                                          <p:attrName>ppt_x</p:attrName>
                                          <p:attrName>ppt_y</p:attrName>
                                        </p:attrNameLst>
                                      </p:cBhvr>
                                      <p:rCtr x="4653" y="0"/>
                                    </p:animMotion>
                                  </p:childTnLst>
                                </p:cTn>
                              </p:par>
                              <p:par>
                                <p:cTn id="35" presetID="63" presetClass="path" presetSubtype="0" fill="hold" nodeType="withEffect">
                                  <p:stCondLst>
                                    <p:cond delay="0"/>
                                  </p:stCondLst>
                                  <p:childTnLst>
                                    <p:animMotion origin="layout" path="M 1.38889E-6 -1.801E-6 L 0.06645 -1.801E-6 " pathEditMode="relative" rAng="0" ptsTypes="AA">
                                      <p:cBhvr>
                                        <p:cTn id="36" dur="500" fill="hold"/>
                                        <p:tgtEl>
                                          <p:spTgt spid="6"/>
                                        </p:tgtEl>
                                        <p:attrNameLst>
                                          <p:attrName>ppt_x</p:attrName>
                                          <p:attrName>ppt_y</p:attrName>
                                        </p:attrNameLst>
                                      </p:cBhvr>
                                      <p:rCtr x="3320" y="0"/>
                                    </p:animMotion>
                                  </p:childTnLst>
                                </p:cTn>
                              </p:par>
                              <p:par>
                                <p:cTn id="37" presetID="63" presetClass="path" presetSubtype="0" fill="hold" nodeType="withEffect">
                                  <p:stCondLst>
                                    <p:cond delay="0"/>
                                  </p:stCondLst>
                                  <p:childTnLst>
                                    <p:animMotion origin="layout" path="M -6.94444E-7 -3.64057E-6 L 0.08581 -3.64057E-6 " pathEditMode="relative" rAng="0" ptsTypes="AA">
                                      <p:cBhvr>
                                        <p:cTn id="38" dur="500" fill="hold"/>
                                        <p:tgtEl>
                                          <p:spTgt spid="13"/>
                                        </p:tgtEl>
                                        <p:attrNameLst>
                                          <p:attrName>ppt_x</p:attrName>
                                          <p:attrName>ppt_y</p:attrName>
                                        </p:attrNameLst>
                                      </p:cBhvr>
                                      <p:rCtr x="4288" y="0"/>
                                    </p:animMotion>
                                  </p:childTnLst>
                                </p:cTn>
                              </p:par>
                              <p:par>
                                <p:cTn id="39" presetID="63" presetClass="path" presetSubtype="0" fill="hold" nodeType="withEffect">
                                  <p:stCondLst>
                                    <p:cond delay="0"/>
                                  </p:stCondLst>
                                  <p:childTnLst>
                                    <p:animMotion origin="layout" path="M -6.90014E-7 -3.55473E-6 L 0.10537 -3.55473E-6 " pathEditMode="relative" rAng="0" ptsTypes="AA">
                                      <p:cBhvr>
                                        <p:cTn id="40" dur="500" fill="hold"/>
                                        <p:tgtEl>
                                          <p:spTgt spid="14"/>
                                        </p:tgtEl>
                                        <p:attrNameLst>
                                          <p:attrName>ppt_x</p:attrName>
                                          <p:attrName>ppt_y</p:attrName>
                                        </p:attrNameLst>
                                      </p:cBhvr>
                                      <p:rCtr x="5268" y="0"/>
                                    </p:animMotion>
                                  </p:childTnLst>
                                </p:cTn>
                              </p:par>
                              <p:par>
                                <p:cTn id="41" presetID="63" presetClass="path" presetSubtype="0" fill="hold" nodeType="withEffect">
                                  <p:stCondLst>
                                    <p:cond delay="0"/>
                                  </p:stCondLst>
                                  <p:childTnLst>
                                    <p:animMotion origin="layout" path="M -3.61111E-6 -4.31932E-6 L 0.04718 -4.31932E-6 " pathEditMode="relative" rAng="0" ptsTypes="AA">
                                      <p:cBhvr>
                                        <p:cTn id="42" dur="500" fill="hold"/>
                                        <p:tgtEl>
                                          <p:spTgt spid="32"/>
                                        </p:tgtEl>
                                        <p:attrNameLst>
                                          <p:attrName>ppt_x</p:attrName>
                                          <p:attrName>ppt_y</p:attrName>
                                        </p:attrNameLst>
                                      </p:cBhvr>
                                      <p:rCtr x="2357" y="0"/>
                                    </p:animMotion>
                                  </p:childTnLst>
                                </p:cTn>
                              </p:par>
                              <p:par>
                                <p:cTn id="43" presetID="35" presetClass="path" presetSubtype="0" fill="hold" nodeType="withEffect">
                                  <p:stCondLst>
                                    <p:cond delay="0"/>
                                  </p:stCondLst>
                                  <p:childTnLst>
                                    <p:animMotion origin="layout" path="M 3.2101E-6 2.82431E-6 L 0.00928 2.82431E-6 " pathEditMode="relative" rAng="0" ptsTypes="AA">
                                      <p:cBhvr>
                                        <p:cTn id="44" dur="500" fill="hold"/>
                                        <p:tgtEl>
                                          <p:spTgt spid="78"/>
                                        </p:tgtEl>
                                        <p:attrNameLst>
                                          <p:attrName>ppt_x</p:attrName>
                                          <p:attrName>ppt_y</p:attrName>
                                        </p:attrNameLst>
                                      </p:cBhvr>
                                      <p:rCtr x="464" y="0"/>
                                    </p:animMotion>
                                  </p:childTnLst>
                                </p:cTn>
                              </p:par>
                              <p:par>
                                <p:cTn id="45" presetID="35" presetClass="path" presetSubtype="0" fill="hold" nodeType="withEffect">
                                  <p:stCondLst>
                                    <p:cond delay="0"/>
                                  </p:stCondLst>
                                  <p:childTnLst>
                                    <p:animMotion origin="layout" path="M 1.47724E-6 -4.22291E-6 L -0.00321 -4.22291E-6 " pathEditMode="relative" rAng="0" ptsTypes="AA">
                                      <p:cBhvr>
                                        <p:cTn id="46" dur="500" fill="hold"/>
                                        <p:tgtEl>
                                          <p:spTgt spid="85"/>
                                        </p:tgtEl>
                                        <p:attrNameLst>
                                          <p:attrName>ppt_x</p:attrName>
                                          <p:attrName>ppt_y</p:attrName>
                                        </p:attrNameLst>
                                      </p:cBhvr>
                                      <p:rCtr x="-161" y="0"/>
                                    </p:animMotion>
                                  </p:childTnLst>
                                </p:cTn>
                              </p:par>
                              <p:par>
                                <p:cTn id="47" presetID="63" presetClass="path" presetSubtype="0" fill="hold" nodeType="withEffect">
                                  <p:stCondLst>
                                    <p:cond delay="0"/>
                                  </p:stCondLst>
                                  <p:childTnLst>
                                    <p:animMotion origin="layout" path="M 8.54018E-7 8.08392E-7 L 0.02604 8.08392E-7 " pathEditMode="relative" rAng="0" ptsTypes="AA">
                                      <p:cBhvr>
                                        <p:cTn id="48" dur="500" fill="hold"/>
                                        <p:tgtEl>
                                          <p:spTgt spid="19"/>
                                        </p:tgtEl>
                                        <p:attrNameLst>
                                          <p:attrName>ppt_x</p:attrName>
                                          <p:attrName>ppt_y</p:attrName>
                                        </p:attrNameLst>
                                      </p:cBhvr>
                                      <p:rCtr x="1302" y="0"/>
                                    </p:animMotion>
                                  </p:childTnLst>
                                </p:cTn>
                              </p:par>
                              <p:par>
                                <p:cTn id="49" presetID="35" presetClass="path" presetSubtype="0" fill="hold" nodeType="withEffect">
                                  <p:stCondLst>
                                    <p:cond delay="0"/>
                                  </p:stCondLst>
                                  <p:childTnLst>
                                    <p:animMotion origin="layout" path="M 4.27425E-6 -1.801E-6 L -0.00734 -1.801E-6 " pathEditMode="relative" rAng="0" ptsTypes="AA">
                                      <p:cBhvr>
                                        <p:cTn id="50" dur="500" fill="hold"/>
                                        <p:tgtEl>
                                          <p:spTgt spid="18"/>
                                        </p:tgtEl>
                                        <p:attrNameLst>
                                          <p:attrName>ppt_x</p:attrName>
                                          <p:attrName>ppt_y</p:attrName>
                                        </p:attrNameLst>
                                      </p:cBhvr>
                                      <p:rCtr x="-369" y="0"/>
                                    </p:animMotion>
                                  </p:childTnLst>
                                </p:cTn>
                              </p:par>
                              <p:par>
                                <p:cTn id="51" presetID="35" presetClass="path" presetSubtype="0" fill="hold" nodeType="withEffect">
                                  <p:stCondLst>
                                    <p:cond delay="0"/>
                                  </p:stCondLst>
                                  <p:childTnLst>
                                    <p:animMotion origin="layout" path="M -1.41896E-6 -1.801E-6 L -0.03771 -0.00038 " pathEditMode="relative" rAng="0" ptsTypes="AA">
                                      <p:cBhvr>
                                        <p:cTn id="52" dur="500" fill="hold"/>
                                        <p:tgtEl>
                                          <p:spTgt spid="88"/>
                                        </p:tgtEl>
                                        <p:attrNameLst>
                                          <p:attrName>ppt_x</p:attrName>
                                          <p:attrName>ppt_y</p:attrName>
                                        </p:attrNameLst>
                                      </p:cBhvr>
                                      <p:rCtr x="-1888" y="-23"/>
                                    </p:animMotion>
                                  </p:childTnLst>
                                </p:cTn>
                              </p:par>
                              <p:par>
                                <p:cTn id="53" presetID="63" presetClass="path" presetSubtype="0" fill="hold" nodeType="withEffect">
                                  <p:stCondLst>
                                    <p:cond delay="0"/>
                                  </p:stCondLst>
                                  <p:childTnLst>
                                    <p:animMotion origin="layout" path="M -6.98603E-7 -7.38855E-7 L 0.02899 -7.38855E-7 " pathEditMode="relative" rAng="0" ptsTypes="AA">
                                      <p:cBhvr>
                                        <p:cTn id="54" dur="500" fill="hold"/>
                                        <p:tgtEl>
                                          <p:spTgt spid="17"/>
                                        </p:tgtEl>
                                        <p:attrNameLst>
                                          <p:attrName>ppt_x</p:attrName>
                                          <p:attrName>ppt_y</p:attrName>
                                        </p:attrNameLst>
                                      </p:cBhvr>
                                      <p:rCtr x="1449" y="0"/>
                                    </p:animMotion>
                                  </p:childTnLst>
                                </p:cTn>
                              </p:par>
                              <p:par>
                                <p:cTn id="55" presetID="35" presetClass="path" presetSubtype="0" fill="hold" nodeType="withEffect">
                                  <p:stCondLst>
                                    <p:cond delay="0"/>
                                  </p:stCondLst>
                                  <p:childTnLst>
                                    <p:animMotion origin="layout" path="M 4.8503E-6 3.51072E-6 L 0.01462 3.51072E-6 " pathEditMode="relative" rAng="0" ptsTypes="AA">
                                      <p:cBhvr>
                                        <p:cTn id="56" dur="500" fill="hold"/>
                                        <p:tgtEl>
                                          <p:spTgt spid="91"/>
                                        </p:tgtEl>
                                        <p:attrNameLst>
                                          <p:attrName>ppt_x</p:attrName>
                                          <p:attrName>ppt_y</p:attrName>
                                        </p:attrNameLst>
                                      </p:cBhvr>
                                      <p:rCtr x="729" y="0"/>
                                    </p:animMotion>
                                  </p:childTnLst>
                                </p:cTn>
                              </p:par>
                              <p:par>
                                <p:cTn id="57" presetID="63" presetClass="path" presetSubtype="0" fill="hold" nodeType="withEffect">
                                  <p:stCondLst>
                                    <p:cond delay="0"/>
                                  </p:stCondLst>
                                  <p:childTnLst>
                                    <p:animMotion origin="layout" path="M 0.00191 3.04281E-6 L 0.10537 3.04281E-6 " pathEditMode="relative" rAng="0" ptsTypes="AA">
                                      <p:cBhvr>
                                        <p:cTn id="58" dur="500" fill="hold"/>
                                        <p:tgtEl>
                                          <p:spTgt spid="16"/>
                                        </p:tgtEl>
                                        <p:attrNameLst>
                                          <p:attrName>ppt_x</p:attrName>
                                          <p:attrName>ppt_y</p:attrName>
                                        </p:attrNameLst>
                                      </p:cBhvr>
                                      <p:rCtr x="5173" y="0"/>
                                    </p:animMotion>
                                  </p:childTnLst>
                                </p:cTn>
                              </p:par>
                              <p:par>
                                <p:cTn id="59" presetID="63" presetClass="path" presetSubtype="0" fill="hold" nodeType="withEffect">
                                  <p:stCondLst>
                                    <p:cond delay="0"/>
                                  </p:stCondLst>
                                  <p:childTnLst>
                                    <p:animMotion origin="layout" path="M -0.0004 3.04281E-6 L 0.09416 3.04281E-6 " pathEditMode="relative" rAng="0" ptsTypes="AA">
                                      <p:cBhvr>
                                        <p:cTn id="60" dur="500" fill="hold"/>
                                        <p:tgtEl>
                                          <p:spTgt spid="94"/>
                                        </p:tgtEl>
                                        <p:attrNameLst>
                                          <p:attrName>ppt_x</p:attrName>
                                          <p:attrName>ppt_y</p:attrName>
                                        </p:attrNameLst>
                                      </p:cBhvr>
                                      <p:rCtr x="472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72" grpId="0" animBg="1"/>
      <p:bldP spid="111" grpId="0"/>
      <p:bldP spid="112" grpId="0"/>
      <p:bldP spid="113" grpId="0"/>
      <p:bldP spid="121" grpId="0"/>
      <p:bldP spid="122" grpId="0"/>
      <p:bldP spid="123" grpId="0"/>
      <p:bldP spid="124" grpId="0"/>
      <p:bldP spid="12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noGrp="1"/>
          </p:cNvSpPr>
          <p:nvPr>
            <p:ph type="title"/>
          </p:nvPr>
        </p:nvSpPr>
        <p:spPr/>
        <p:txBody>
          <a:bodyPr vert="horz" lIns="365812" tIns="182906" rIns="365812" bIns="182906" rtlCol="0" anchor="ctr">
            <a:normAutofit/>
          </a:bodyPr>
          <a:lstStyle/>
          <a:p>
            <a:r>
              <a:rPr lang="en-GB" dirty="0" smtClean="0"/>
              <a:t>Serial Combiner</a:t>
            </a:r>
            <a:endParaRPr lang="en-GB" dirty="0"/>
          </a:p>
        </p:txBody>
      </p:sp>
      <p:sp>
        <p:nvSpPr>
          <p:cNvPr id="7" name="Rechteck 6"/>
          <p:cNvSpPr>
            <a:spLocks/>
          </p:cNvSpPr>
          <p:nvPr/>
        </p:nvSpPr>
        <p:spPr>
          <a:xfrm>
            <a:off x="10500659" y="5174945"/>
            <a:ext cx="15123634" cy="1044343"/>
          </a:xfrm>
          <a:prstGeom prst="rect">
            <a:avLst/>
          </a:prstGeom>
          <a:ln w="101600"/>
        </p:spPr>
        <p:style>
          <a:lnRef idx="2">
            <a:schemeClr val="accent2">
              <a:shade val="50000"/>
            </a:schemeClr>
          </a:lnRef>
          <a:fillRef idx="1">
            <a:schemeClr val="accent2"/>
          </a:fillRef>
          <a:effectRef idx="0">
            <a:schemeClr val="accent2"/>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20" name="Textfeld 19"/>
          <p:cNvSpPr txBox="1"/>
          <p:nvPr/>
        </p:nvSpPr>
        <p:spPr>
          <a:xfrm>
            <a:off x="8641186" y="7121823"/>
            <a:ext cx="720000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r>
              <a:rPr lang="en-GB" dirty="0" smtClean="0"/>
              <a:t>University</a:t>
            </a:r>
            <a:endParaRPr lang="en-GB" dirty="0"/>
          </a:p>
        </p:txBody>
      </p:sp>
      <p:sp>
        <p:nvSpPr>
          <p:cNvPr id="21" name="Textfeld 20"/>
          <p:cNvSpPr txBox="1"/>
          <p:nvPr/>
        </p:nvSpPr>
        <p:spPr>
          <a:xfrm>
            <a:off x="8641186" y="10514678"/>
            <a:ext cx="7200000" cy="1440000"/>
          </a:xfrm>
          <a:prstGeom prst="rect">
            <a:avLst/>
          </a:prstGeom>
          <a:noFill/>
        </p:spPr>
        <p:txBody>
          <a:bodyPr wrap="square" rtlCol="0">
            <a:spAutoFit/>
          </a:bodyPr>
          <a:lstStyle/>
          <a:p>
            <a:r>
              <a:rPr lang="en-GB" sz="8800" dirty="0" smtClean="0">
                <a:solidFill>
                  <a:schemeClr val="bg1"/>
                </a:solidFill>
              </a:rPr>
              <a:t>Harvard, </a:t>
            </a:r>
            <a:r>
              <a:rPr lang="en-GB" sz="8800" dirty="0">
                <a:solidFill>
                  <a:schemeClr val="bg1"/>
                </a:solidFill>
              </a:rPr>
              <a:t>USA</a:t>
            </a:r>
          </a:p>
        </p:txBody>
      </p:sp>
      <p:sp>
        <p:nvSpPr>
          <p:cNvPr id="25" name="Textfeld 24"/>
          <p:cNvSpPr txBox="1"/>
          <p:nvPr/>
        </p:nvSpPr>
        <p:spPr>
          <a:xfrm>
            <a:off x="8641186" y="9192890"/>
            <a:ext cx="7200000" cy="1440000"/>
          </a:xfrm>
          <a:prstGeom prst="rect">
            <a:avLst/>
          </a:prstGeom>
          <a:noFill/>
        </p:spPr>
        <p:txBody>
          <a:bodyPr wrap="square" rtlCol="0">
            <a:spAutoFit/>
          </a:bodyPr>
          <a:lstStyle/>
          <a:p>
            <a:r>
              <a:rPr lang="en-GB" sz="8800" dirty="0" smtClean="0">
                <a:solidFill>
                  <a:schemeClr val="bg1"/>
                </a:solidFill>
              </a:rPr>
              <a:t>MIT, </a:t>
            </a:r>
            <a:r>
              <a:rPr lang="en-GB" sz="8800" dirty="0">
                <a:solidFill>
                  <a:schemeClr val="bg1"/>
                </a:solidFill>
              </a:rPr>
              <a:t>USA</a:t>
            </a:r>
          </a:p>
        </p:txBody>
      </p:sp>
      <p:sp>
        <p:nvSpPr>
          <p:cNvPr id="26" name="Textfeld 25"/>
          <p:cNvSpPr txBox="1"/>
          <p:nvPr/>
        </p:nvSpPr>
        <p:spPr>
          <a:xfrm>
            <a:off x="5403135" y="7121823"/>
            <a:ext cx="324000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r>
              <a:rPr lang="en-GB" dirty="0" smtClean="0"/>
              <a:t>Rank</a:t>
            </a:r>
            <a:endParaRPr lang="en-GB" dirty="0"/>
          </a:p>
        </p:txBody>
      </p:sp>
      <p:sp>
        <p:nvSpPr>
          <p:cNvPr id="27" name="Textfeld 26"/>
          <p:cNvSpPr txBox="1"/>
          <p:nvPr/>
        </p:nvSpPr>
        <p:spPr>
          <a:xfrm>
            <a:off x="5403135" y="10514678"/>
            <a:ext cx="3240000" cy="1440000"/>
          </a:xfrm>
          <a:prstGeom prst="rect">
            <a:avLst/>
          </a:prstGeom>
          <a:noFill/>
        </p:spPr>
        <p:txBody>
          <a:bodyPr wrap="square" rtlCol="0">
            <a:spAutoFit/>
          </a:bodyPr>
          <a:lstStyle/>
          <a:p>
            <a:pPr algn="ctr"/>
            <a:r>
              <a:rPr lang="en-GB" sz="8800" dirty="0" smtClean="0">
                <a:solidFill>
                  <a:schemeClr val="bg1"/>
                </a:solidFill>
              </a:rPr>
              <a:t>2.</a:t>
            </a:r>
            <a:endParaRPr lang="en-GB" sz="8800" dirty="0">
              <a:solidFill>
                <a:schemeClr val="bg1"/>
              </a:solidFill>
            </a:endParaRPr>
          </a:p>
        </p:txBody>
      </p:sp>
      <p:sp>
        <p:nvSpPr>
          <p:cNvPr id="28" name="Textfeld 27"/>
          <p:cNvSpPr txBox="1"/>
          <p:nvPr/>
        </p:nvSpPr>
        <p:spPr>
          <a:xfrm>
            <a:off x="5403135" y="14834678"/>
            <a:ext cx="3240000" cy="1440000"/>
          </a:xfrm>
          <a:prstGeom prst="rect">
            <a:avLst/>
          </a:prstGeom>
          <a:noFill/>
        </p:spPr>
        <p:txBody>
          <a:bodyPr wrap="square" rtlCol="0">
            <a:spAutoFit/>
          </a:bodyPr>
          <a:lstStyle/>
          <a:p>
            <a:pPr algn="ctr"/>
            <a:r>
              <a:rPr lang="en-GB" sz="8800" dirty="0" smtClean="0">
                <a:solidFill>
                  <a:schemeClr val="bg1"/>
                </a:solidFill>
              </a:rPr>
              <a:t>5.</a:t>
            </a:r>
            <a:endParaRPr lang="en-GB" sz="8800" dirty="0">
              <a:solidFill>
                <a:schemeClr val="bg1"/>
              </a:solidFill>
            </a:endParaRPr>
          </a:p>
        </p:txBody>
      </p:sp>
      <p:sp>
        <p:nvSpPr>
          <p:cNvPr id="29" name="Textfeld 28"/>
          <p:cNvSpPr txBox="1"/>
          <p:nvPr/>
        </p:nvSpPr>
        <p:spPr>
          <a:xfrm>
            <a:off x="5403135" y="13394678"/>
            <a:ext cx="3240000" cy="1440000"/>
          </a:xfrm>
          <a:prstGeom prst="rect">
            <a:avLst/>
          </a:prstGeom>
          <a:noFill/>
        </p:spPr>
        <p:txBody>
          <a:bodyPr wrap="square" rtlCol="0">
            <a:spAutoFit/>
          </a:bodyPr>
          <a:lstStyle/>
          <a:p>
            <a:pPr algn="ctr"/>
            <a:r>
              <a:rPr lang="en-GB" sz="8800" dirty="0" smtClean="0">
                <a:solidFill>
                  <a:schemeClr val="bg1"/>
                </a:solidFill>
              </a:rPr>
              <a:t>4.</a:t>
            </a:r>
            <a:endParaRPr lang="en-GB" sz="8800" dirty="0">
              <a:solidFill>
                <a:schemeClr val="bg1"/>
              </a:solidFill>
            </a:endParaRPr>
          </a:p>
        </p:txBody>
      </p:sp>
      <p:sp>
        <p:nvSpPr>
          <p:cNvPr id="30" name="Textfeld 29"/>
          <p:cNvSpPr txBox="1"/>
          <p:nvPr/>
        </p:nvSpPr>
        <p:spPr>
          <a:xfrm>
            <a:off x="5403135" y="11954678"/>
            <a:ext cx="3240000" cy="1440000"/>
          </a:xfrm>
          <a:prstGeom prst="rect">
            <a:avLst/>
          </a:prstGeom>
          <a:noFill/>
        </p:spPr>
        <p:txBody>
          <a:bodyPr wrap="square" rtlCol="0">
            <a:spAutoFit/>
          </a:bodyPr>
          <a:lstStyle/>
          <a:p>
            <a:pPr algn="ctr"/>
            <a:r>
              <a:rPr lang="en-GB" sz="8800" dirty="0" smtClean="0">
                <a:solidFill>
                  <a:schemeClr val="bg1"/>
                </a:solidFill>
              </a:rPr>
              <a:t>3.</a:t>
            </a:r>
            <a:endParaRPr lang="en-GB" sz="8800" dirty="0">
              <a:solidFill>
                <a:schemeClr val="bg1"/>
              </a:solidFill>
            </a:endParaRPr>
          </a:p>
        </p:txBody>
      </p:sp>
      <p:sp>
        <p:nvSpPr>
          <p:cNvPr id="31" name="Textfeld 30"/>
          <p:cNvSpPr txBox="1"/>
          <p:nvPr/>
        </p:nvSpPr>
        <p:spPr>
          <a:xfrm>
            <a:off x="5403135" y="9192890"/>
            <a:ext cx="3240000" cy="1440000"/>
          </a:xfrm>
          <a:prstGeom prst="rect">
            <a:avLst/>
          </a:prstGeom>
          <a:noFill/>
        </p:spPr>
        <p:txBody>
          <a:bodyPr wrap="square" rtlCol="0">
            <a:spAutoFit/>
          </a:bodyPr>
          <a:lstStyle/>
          <a:p>
            <a:pPr algn="ctr"/>
            <a:r>
              <a:rPr lang="en-GB" sz="8800" dirty="0" smtClean="0">
                <a:solidFill>
                  <a:schemeClr val="bg1"/>
                </a:solidFill>
              </a:rPr>
              <a:t>1.</a:t>
            </a:r>
            <a:endParaRPr lang="en-GB" sz="8800" dirty="0">
              <a:solidFill>
                <a:schemeClr val="bg1"/>
              </a:solidFill>
            </a:endParaRPr>
          </a:p>
        </p:txBody>
      </p:sp>
      <p:sp>
        <p:nvSpPr>
          <p:cNvPr id="42" name="Textfeld 41"/>
          <p:cNvSpPr txBox="1"/>
          <p:nvPr/>
        </p:nvSpPr>
        <p:spPr>
          <a:xfrm>
            <a:off x="15842109" y="7121823"/>
            <a:ext cx="9367848"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endParaRPr lang="en-GB" dirty="0"/>
          </a:p>
        </p:txBody>
      </p:sp>
      <p:sp>
        <p:nvSpPr>
          <p:cNvPr id="43" name="Rechteck 42"/>
          <p:cNvSpPr>
            <a:spLocks/>
          </p:cNvSpPr>
          <p:nvPr/>
        </p:nvSpPr>
        <p:spPr>
          <a:xfrm>
            <a:off x="15912521" y="9480756"/>
            <a:ext cx="9297436" cy="864267"/>
          </a:xfrm>
          <a:prstGeom prst="rect">
            <a:avLst/>
          </a:prstGeom>
          <a:ln w="101600"/>
        </p:spPr>
        <p:style>
          <a:lnRef idx="2">
            <a:schemeClr val="accent2">
              <a:shade val="50000"/>
            </a:schemeClr>
          </a:lnRef>
          <a:fillRef idx="1">
            <a:schemeClr val="accent2"/>
          </a:fillRef>
          <a:effectRef idx="0">
            <a:schemeClr val="accent2"/>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44" name="Rechteck 43"/>
          <p:cNvSpPr>
            <a:spLocks/>
          </p:cNvSpPr>
          <p:nvPr/>
        </p:nvSpPr>
        <p:spPr>
          <a:xfrm>
            <a:off x="15912520" y="10802544"/>
            <a:ext cx="8115692" cy="864267"/>
          </a:xfrm>
          <a:prstGeom prst="rect">
            <a:avLst/>
          </a:prstGeom>
          <a:ln w="101600"/>
        </p:spPr>
        <p:style>
          <a:lnRef idx="2">
            <a:schemeClr val="accent2">
              <a:shade val="50000"/>
            </a:schemeClr>
          </a:lnRef>
          <a:fillRef idx="1">
            <a:schemeClr val="accent2"/>
          </a:fillRef>
          <a:effectRef idx="0">
            <a:schemeClr val="accent2"/>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48" name="Textfeld 47"/>
          <p:cNvSpPr txBox="1"/>
          <p:nvPr/>
        </p:nvSpPr>
        <p:spPr>
          <a:xfrm>
            <a:off x="24807105" y="7121823"/>
            <a:ext cx="2592287"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endParaRPr lang="en-GB" dirty="0"/>
          </a:p>
        </p:txBody>
      </p:sp>
      <p:sp>
        <p:nvSpPr>
          <p:cNvPr id="72" name="Textfeld 71"/>
          <p:cNvSpPr txBox="1"/>
          <p:nvPr/>
        </p:nvSpPr>
        <p:spPr>
          <a:xfrm>
            <a:off x="27399392" y="7121823"/>
            <a:ext cx="3565319"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endParaRPr lang="en-GB" dirty="0"/>
          </a:p>
        </p:txBody>
      </p:sp>
      <p:grpSp>
        <p:nvGrpSpPr>
          <p:cNvPr id="3" name="G2"/>
          <p:cNvGrpSpPr/>
          <p:nvPr/>
        </p:nvGrpSpPr>
        <p:grpSpPr>
          <a:xfrm>
            <a:off x="23582969" y="10802544"/>
            <a:ext cx="5020323" cy="870365"/>
            <a:chOff x="20189634" y="10802544"/>
            <a:chExt cx="5020323" cy="870365"/>
          </a:xfrm>
        </p:grpSpPr>
        <p:sp>
          <p:nvSpPr>
            <p:cNvPr id="50" name="Rechteck 49"/>
            <p:cNvSpPr>
              <a:spLocks/>
            </p:cNvSpPr>
            <p:nvPr/>
          </p:nvSpPr>
          <p:spPr>
            <a:xfrm>
              <a:off x="20279934" y="10802544"/>
              <a:ext cx="4930023" cy="864267"/>
            </a:xfrm>
            <a:prstGeom prst="rect">
              <a:avLst/>
            </a:prstGeom>
            <a:ln w="101600"/>
          </p:spPr>
          <p:style>
            <a:lnRef idx="2">
              <a:schemeClr val="accent3">
                <a:shade val="50000"/>
              </a:schemeClr>
            </a:lnRef>
            <a:fillRef idx="1">
              <a:schemeClr val="accent3"/>
            </a:fillRef>
            <a:effectRef idx="0">
              <a:schemeClr val="accent3"/>
            </a:effectRef>
            <a:fontRef idx="minor">
              <a:schemeClr val="lt1"/>
            </a:fontRef>
          </p:style>
          <p:txBody>
            <a:bodyPr lIns="365812" tIns="182906" rIns="365812" bIns="182906" rtlCol="0" anchor="ctr"/>
            <a:lstStyle/>
            <a:p>
              <a:pPr algn="ctr"/>
              <a:endParaRPr lang="en-US" sz="8800">
                <a:solidFill>
                  <a:schemeClr val="bg1"/>
                </a:solidFill>
              </a:endParaRPr>
            </a:p>
          </p:txBody>
        </p:sp>
        <p:cxnSp>
          <p:nvCxnSpPr>
            <p:cNvPr id="102" name="Gerade Verbindung 101"/>
            <p:cNvCxnSpPr/>
            <p:nvPr/>
          </p:nvCxnSpPr>
          <p:spPr>
            <a:xfrm>
              <a:off x="20189634" y="10808909"/>
              <a:ext cx="0" cy="864000"/>
            </a:xfrm>
            <a:prstGeom prst="line">
              <a:avLst/>
            </a:prstGeom>
            <a:ln w="101600" cap="rnd">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5" name="G1"/>
          <p:cNvGrpSpPr/>
          <p:nvPr/>
        </p:nvGrpSpPr>
        <p:grpSpPr>
          <a:xfrm>
            <a:off x="24642526" y="9480756"/>
            <a:ext cx="4593071" cy="864267"/>
            <a:chOff x="20810538" y="9480756"/>
            <a:chExt cx="4593071" cy="864267"/>
          </a:xfrm>
        </p:grpSpPr>
        <p:cxnSp>
          <p:nvCxnSpPr>
            <p:cNvPr id="104" name="Gerade Verbindung 103"/>
            <p:cNvCxnSpPr/>
            <p:nvPr/>
          </p:nvCxnSpPr>
          <p:spPr>
            <a:xfrm>
              <a:off x="20810538" y="9480756"/>
              <a:ext cx="0" cy="864000"/>
            </a:xfrm>
            <a:prstGeom prst="line">
              <a:avLst/>
            </a:prstGeom>
            <a:ln w="101600" cap="rnd">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49" name="Rechteck 48"/>
            <p:cNvSpPr>
              <a:spLocks/>
            </p:cNvSpPr>
            <p:nvPr/>
          </p:nvSpPr>
          <p:spPr>
            <a:xfrm>
              <a:off x="20858665" y="9480756"/>
              <a:ext cx="4544944" cy="864267"/>
            </a:xfrm>
            <a:prstGeom prst="rect">
              <a:avLst/>
            </a:prstGeom>
            <a:ln w="101600"/>
          </p:spPr>
          <p:style>
            <a:lnRef idx="2">
              <a:schemeClr val="accent3">
                <a:shade val="50000"/>
              </a:schemeClr>
            </a:lnRef>
            <a:fillRef idx="1">
              <a:schemeClr val="accent3"/>
            </a:fillRef>
            <a:effectRef idx="0">
              <a:schemeClr val="accent3"/>
            </a:effectRef>
            <a:fontRef idx="minor">
              <a:schemeClr val="lt1"/>
            </a:fontRef>
          </p:style>
          <p:txBody>
            <a:bodyPr lIns="365812" tIns="182906" rIns="365812" bIns="182906" rtlCol="0" anchor="ctr"/>
            <a:lstStyle/>
            <a:p>
              <a:pPr algn="ctr"/>
              <a:endParaRPr lang="en-US" sz="8800">
                <a:solidFill>
                  <a:schemeClr val="bg1"/>
                </a:solidFill>
              </a:endParaRPr>
            </a:p>
          </p:txBody>
        </p:sp>
      </p:grpSp>
      <p:grpSp>
        <p:nvGrpSpPr>
          <p:cNvPr id="19" name="V2"/>
          <p:cNvGrpSpPr/>
          <p:nvPr/>
        </p:nvGrpSpPr>
        <p:grpSpPr>
          <a:xfrm>
            <a:off x="26175257" y="10801415"/>
            <a:ext cx="3555515" cy="865396"/>
            <a:chOff x="25209957" y="10801415"/>
            <a:chExt cx="3555515" cy="865396"/>
          </a:xfrm>
        </p:grpSpPr>
        <p:sp>
          <p:nvSpPr>
            <p:cNvPr id="74" name="Rechteck 73"/>
            <p:cNvSpPr>
              <a:spLocks/>
            </p:cNvSpPr>
            <p:nvPr/>
          </p:nvSpPr>
          <p:spPr>
            <a:xfrm>
              <a:off x="25310018" y="10802544"/>
              <a:ext cx="3455454" cy="864267"/>
            </a:xfrm>
            <a:prstGeom prst="rect">
              <a:avLst/>
            </a:prstGeom>
            <a:ln w="101600"/>
          </p:spPr>
          <p:style>
            <a:lnRef idx="2">
              <a:schemeClr val="accent4">
                <a:shade val="50000"/>
              </a:schemeClr>
            </a:lnRef>
            <a:fillRef idx="1">
              <a:schemeClr val="accent4"/>
            </a:fillRef>
            <a:effectRef idx="0">
              <a:schemeClr val="accent4"/>
            </a:effectRef>
            <a:fontRef idx="minor">
              <a:schemeClr val="lt1"/>
            </a:fontRef>
          </p:style>
          <p:txBody>
            <a:bodyPr lIns="365812" tIns="182906" rIns="365812" bIns="182906" rtlCol="0" anchor="ctr"/>
            <a:lstStyle/>
            <a:p>
              <a:pPr algn="ctr"/>
              <a:endParaRPr lang="en-US" sz="8800">
                <a:solidFill>
                  <a:schemeClr val="bg1"/>
                </a:solidFill>
              </a:endParaRPr>
            </a:p>
          </p:txBody>
        </p:sp>
        <p:cxnSp>
          <p:nvCxnSpPr>
            <p:cNvPr id="108" name="Gerade Verbindung 107"/>
            <p:cNvCxnSpPr/>
            <p:nvPr/>
          </p:nvCxnSpPr>
          <p:spPr>
            <a:xfrm>
              <a:off x="25209957" y="10801415"/>
              <a:ext cx="0" cy="864000"/>
            </a:xfrm>
            <a:prstGeom prst="line">
              <a:avLst/>
            </a:prstGeom>
            <a:ln w="101600" cap="rnd">
              <a:solidFill>
                <a:srgbClr val="71893F"/>
              </a:solidFill>
            </a:ln>
          </p:spPr>
          <p:style>
            <a:lnRef idx="1">
              <a:schemeClr val="accent1"/>
            </a:lnRef>
            <a:fillRef idx="0">
              <a:schemeClr val="accent1"/>
            </a:fillRef>
            <a:effectRef idx="0">
              <a:schemeClr val="accent1"/>
            </a:effectRef>
            <a:fontRef idx="minor">
              <a:schemeClr val="tx1"/>
            </a:fontRef>
          </p:style>
        </p:cxnSp>
      </p:grpSp>
      <p:grpSp>
        <p:nvGrpSpPr>
          <p:cNvPr id="32" name="V1"/>
          <p:cNvGrpSpPr/>
          <p:nvPr/>
        </p:nvGrpSpPr>
        <p:grpSpPr>
          <a:xfrm>
            <a:off x="27169659" y="9480756"/>
            <a:ext cx="4046158" cy="864267"/>
            <a:chOff x="25416533" y="9480756"/>
            <a:chExt cx="4046158" cy="864267"/>
          </a:xfrm>
        </p:grpSpPr>
        <p:sp>
          <p:nvSpPr>
            <p:cNvPr id="73" name="Rechteck 72"/>
            <p:cNvSpPr>
              <a:spLocks/>
            </p:cNvSpPr>
            <p:nvPr/>
          </p:nvSpPr>
          <p:spPr>
            <a:xfrm>
              <a:off x="25503181" y="9480756"/>
              <a:ext cx="3959510" cy="864267"/>
            </a:xfrm>
            <a:prstGeom prst="rect">
              <a:avLst/>
            </a:prstGeom>
            <a:ln w="101600"/>
          </p:spPr>
          <p:style>
            <a:lnRef idx="2">
              <a:schemeClr val="accent4">
                <a:shade val="50000"/>
              </a:schemeClr>
            </a:lnRef>
            <a:fillRef idx="1">
              <a:schemeClr val="accent4"/>
            </a:fillRef>
            <a:effectRef idx="0">
              <a:schemeClr val="accent4"/>
            </a:effectRef>
            <a:fontRef idx="minor">
              <a:schemeClr val="lt1"/>
            </a:fontRef>
          </p:style>
          <p:txBody>
            <a:bodyPr lIns="365812" tIns="182906" rIns="365812" bIns="182906" rtlCol="0" anchor="ctr"/>
            <a:lstStyle/>
            <a:p>
              <a:pPr algn="ctr"/>
              <a:endParaRPr lang="en-US" sz="8800">
                <a:solidFill>
                  <a:schemeClr val="bg1"/>
                </a:solidFill>
              </a:endParaRPr>
            </a:p>
          </p:txBody>
        </p:sp>
        <p:cxnSp>
          <p:nvCxnSpPr>
            <p:cNvPr id="109" name="Gerade Verbindung 108"/>
            <p:cNvCxnSpPr/>
            <p:nvPr/>
          </p:nvCxnSpPr>
          <p:spPr>
            <a:xfrm>
              <a:off x="25416533" y="9480756"/>
              <a:ext cx="0" cy="864000"/>
            </a:xfrm>
            <a:prstGeom prst="line">
              <a:avLst/>
            </a:prstGeom>
            <a:ln w="101600" cap="rnd">
              <a:solidFill>
                <a:srgbClr val="71893F"/>
              </a:solidFill>
            </a:ln>
          </p:spPr>
          <p:style>
            <a:lnRef idx="1">
              <a:schemeClr val="accent1"/>
            </a:lnRef>
            <a:fillRef idx="0">
              <a:schemeClr val="accent1"/>
            </a:fillRef>
            <a:effectRef idx="0">
              <a:schemeClr val="accent1"/>
            </a:effectRef>
            <a:fontRef idx="minor">
              <a:schemeClr val="tx1"/>
            </a:fontRef>
          </p:style>
        </p:cxnSp>
      </p:grpSp>
      <p:grpSp>
        <p:nvGrpSpPr>
          <p:cNvPr id="35" name="Gruppieren 34"/>
          <p:cNvGrpSpPr/>
          <p:nvPr/>
        </p:nvGrpSpPr>
        <p:grpSpPr>
          <a:xfrm>
            <a:off x="8641186" y="14834678"/>
            <a:ext cx="24003919" cy="1446550"/>
            <a:chOff x="8641186" y="14834678"/>
            <a:chExt cx="24003919" cy="1446550"/>
          </a:xfrm>
        </p:grpSpPr>
        <p:sp>
          <p:nvSpPr>
            <p:cNvPr id="22" name="Textfeld 21"/>
            <p:cNvSpPr txBox="1"/>
            <p:nvPr/>
          </p:nvSpPr>
          <p:spPr>
            <a:xfrm>
              <a:off x="8641186" y="14834678"/>
              <a:ext cx="7200000" cy="1446550"/>
            </a:xfrm>
            <a:prstGeom prst="rect">
              <a:avLst/>
            </a:prstGeom>
            <a:noFill/>
          </p:spPr>
          <p:txBody>
            <a:bodyPr wrap="square" rtlCol="0">
              <a:spAutoFit/>
            </a:bodyPr>
            <a:lstStyle/>
            <a:p>
              <a:r>
                <a:rPr lang="en-US" sz="8800" dirty="0">
                  <a:solidFill>
                    <a:schemeClr val="bg1"/>
                  </a:solidFill>
                </a:rPr>
                <a:t>Oxford, </a:t>
              </a:r>
              <a:r>
                <a:rPr lang="en-US" sz="8800" dirty="0" smtClean="0">
                  <a:solidFill>
                    <a:schemeClr val="bg1"/>
                  </a:solidFill>
                </a:rPr>
                <a:t>UK</a:t>
              </a:r>
              <a:endParaRPr lang="en-US" sz="8800" dirty="0">
                <a:solidFill>
                  <a:schemeClr val="bg1"/>
                </a:solidFill>
              </a:endParaRPr>
            </a:p>
          </p:txBody>
        </p:sp>
        <p:sp>
          <p:nvSpPr>
            <p:cNvPr id="47" name="Rechteck 46"/>
            <p:cNvSpPr>
              <a:spLocks/>
            </p:cNvSpPr>
            <p:nvPr/>
          </p:nvSpPr>
          <p:spPr>
            <a:xfrm>
              <a:off x="15912520" y="15122544"/>
              <a:ext cx="9429179" cy="864267"/>
            </a:xfrm>
            <a:prstGeom prst="rect">
              <a:avLst/>
            </a:prstGeom>
            <a:ln w="101600"/>
          </p:spPr>
          <p:style>
            <a:lnRef idx="2">
              <a:schemeClr val="accent2">
                <a:shade val="50000"/>
              </a:schemeClr>
            </a:lnRef>
            <a:fillRef idx="1">
              <a:schemeClr val="accent2"/>
            </a:fillRef>
            <a:effectRef idx="0">
              <a:schemeClr val="accent2"/>
            </a:effectRef>
            <a:fontRef idx="minor">
              <a:schemeClr val="lt1"/>
            </a:fontRef>
          </p:style>
          <p:txBody>
            <a:bodyPr lIns="365812" tIns="182906" rIns="365812" bIns="182906" rtlCol="0" anchor="ctr"/>
            <a:lstStyle/>
            <a:p>
              <a:pPr algn="ctr"/>
              <a:endParaRPr lang="en-US" sz="8800">
                <a:solidFill>
                  <a:schemeClr val="bg1"/>
                </a:solidFill>
              </a:endParaRPr>
            </a:p>
          </p:txBody>
        </p:sp>
        <p:grpSp>
          <p:nvGrpSpPr>
            <p:cNvPr id="14" name="G5"/>
            <p:cNvGrpSpPr/>
            <p:nvPr/>
          </p:nvGrpSpPr>
          <p:grpSpPr>
            <a:xfrm>
              <a:off x="24735097" y="15123430"/>
              <a:ext cx="556730" cy="864886"/>
              <a:chOff x="24735097" y="15123430"/>
              <a:chExt cx="556730" cy="864886"/>
            </a:xfrm>
          </p:grpSpPr>
          <p:sp>
            <p:nvSpPr>
              <p:cNvPr id="53" name="Rechteck 52"/>
              <p:cNvSpPr>
                <a:spLocks/>
              </p:cNvSpPr>
              <p:nvPr/>
            </p:nvSpPr>
            <p:spPr>
              <a:xfrm>
                <a:off x="24832408" y="15123430"/>
                <a:ext cx="459419" cy="864267"/>
              </a:xfrm>
              <a:prstGeom prst="rect">
                <a:avLst/>
              </a:prstGeom>
              <a:ln w="101600"/>
            </p:spPr>
            <p:style>
              <a:lnRef idx="2">
                <a:schemeClr val="accent3">
                  <a:shade val="50000"/>
                </a:schemeClr>
              </a:lnRef>
              <a:fillRef idx="1">
                <a:schemeClr val="accent3"/>
              </a:fillRef>
              <a:effectRef idx="0">
                <a:schemeClr val="accent3"/>
              </a:effectRef>
              <a:fontRef idx="minor">
                <a:schemeClr val="lt1"/>
              </a:fontRef>
            </p:style>
            <p:txBody>
              <a:bodyPr lIns="365812" tIns="182906" rIns="365812" bIns="182906" rtlCol="0" anchor="ctr"/>
              <a:lstStyle/>
              <a:p>
                <a:pPr algn="ctr"/>
                <a:endParaRPr lang="en-US" sz="8800">
                  <a:solidFill>
                    <a:schemeClr val="bg1"/>
                  </a:solidFill>
                </a:endParaRPr>
              </a:p>
            </p:txBody>
          </p:sp>
          <p:cxnSp>
            <p:nvCxnSpPr>
              <p:cNvPr id="99" name="Gerade Verbindung 98"/>
              <p:cNvCxnSpPr/>
              <p:nvPr/>
            </p:nvCxnSpPr>
            <p:spPr>
              <a:xfrm>
                <a:off x="24735097" y="15124316"/>
                <a:ext cx="0" cy="864000"/>
              </a:xfrm>
              <a:prstGeom prst="line">
                <a:avLst/>
              </a:prstGeom>
              <a:ln w="101600" cap="rnd">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6" name="V5"/>
            <p:cNvGrpSpPr/>
            <p:nvPr/>
          </p:nvGrpSpPr>
          <p:grpSpPr>
            <a:xfrm>
              <a:off x="25296065" y="15122544"/>
              <a:ext cx="1311240" cy="864886"/>
              <a:chOff x="25296065" y="15122544"/>
              <a:chExt cx="1311240" cy="864886"/>
            </a:xfrm>
          </p:grpSpPr>
          <p:sp>
            <p:nvSpPr>
              <p:cNvPr id="77" name="Rechteck 76"/>
              <p:cNvSpPr>
                <a:spLocks/>
              </p:cNvSpPr>
              <p:nvPr/>
            </p:nvSpPr>
            <p:spPr>
              <a:xfrm>
                <a:off x="25383305" y="15122544"/>
                <a:ext cx="1224000" cy="864267"/>
              </a:xfrm>
              <a:prstGeom prst="rect">
                <a:avLst/>
              </a:prstGeom>
              <a:ln w="101600"/>
            </p:spPr>
            <p:style>
              <a:lnRef idx="2">
                <a:schemeClr val="accent4">
                  <a:shade val="50000"/>
                </a:schemeClr>
              </a:lnRef>
              <a:fillRef idx="1">
                <a:schemeClr val="accent4"/>
              </a:fillRef>
              <a:effectRef idx="0">
                <a:schemeClr val="accent4"/>
              </a:effectRef>
              <a:fontRef idx="minor">
                <a:schemeClr val="lt1"/>
              </a:fontRef>
            </p:style>
            <p:txBody>
              <a:bodyPr lIns="365812" tIns="182906" rIns="365812" bIns="182906" rtlCol="0" anchor="ctr"/>
              <a:lstStyle/>
              <a:p>
                <a:pPr algn="ctr"/>
                <a:endParaRPr lang="en-US" sz="8800">
                  <a:solidFill>
                    <a:schemeClr val="bg1"/>
                  </a:solidFill>
                </a:endParaRPr>
              </a:p>
            </p:txBody>
          </p:sp>
          <p:cxnSp>
            <p:nvCxnSpPr>
              <p:cNvPr id="105" name="Gerade Verbindung 104"/>
              <p:cNvCxnSpPr/>
              <p:nvPr/>
            </p:nvCxnSpPr>
            <p:spPr>
              <a:xfrm>
                <a:off x="25296065" y="15123430"/>
                <a:ext cx="0" cy="864000"/>
              </a:xfrm>
              <a:prstGeom prst="line">
                <a:avLst/>
              </a:prstGeom>
              <a:ln w="101600" cap="rnd">
                <a:solidFill>
                  <a:srgbClr val="71893F"/>
                </a:solidFill>
              </a:ln>
            </p:spPr>
            <p:style>
              <a:lnRef idx="1">
                <a:schemeClr val="accent1"/>
              </a:lnRef>
              <a:fillRef idx="0">
                <a:schemeClr val="accent1"/>
              </a:fillRef>
              <a:effectRef idx="0">
                <a:schemeClr val="accent1"/>
              </a:effectRef>
              <a:fontRef idx="minor">
                <a:schemeClr val="tx1"/>
              </a:fontRef>
            </p:style>
          </p:cxnSp>
        </p:grpSp>
        <p:grpSp>
          <p:nvGrpSpPr>
            <p:cNvPr id="94" name="W5"/>
            <p:cNvGrpSpPr/>
            <p:nvPr/>
          </p:nvGrpSpPr>
          <p:grpSpPr>
            <a:xfrm>
              <a:off x="26211261" y="15018191"/>
              <a:ext cx="6433844" cy="1072712"/>
              <a:chOff x="26818580" y="4893199"/>
              <a:chExt cx="5065521" cy="1073043"/>
            </a:xfrm>
          </p:grpSpPr>
          <p:sp>
            <p:nvSpPr>
              <p:cNvPr id="95" name="Rechteck 94"/>
              <p:cNvSpPr>
                <a:spLocks/>
              </p:cNvSpPr>
              <p:nvPr/>
            </p:nvSpPr>
            <p:spPr>
              <a:xfrm>
                <a:off x="26844341" y="4893199"/>
                <a:ext cx="5039760" cy="1073043"/>
              </a:xfrm>
              <a:prstGeom prst="rect">
                <a:avLst/>
              </a:prstGeom>
              <a:solidFill>
                <a:schemeClr val="tx1"/>
              </a:solidFill>
              <a:ln w="101600" cap="rnd">
                <a:solidFill>
                  <a:schemeClr val="tx1"/>
                </a:solidFill>
                <a:round/>
              </a:ln>
            </p:spPr>
            <p:style>
              <a:lnRef idx="2">
                <a:schemeClr val="accent3"/>
              </a:lnRef>
              <a:fillRef idx="1">
                <a:schemeClr val="lt1"/>
              </a:fillRef>
              <a:effectRef idx="0">
                <a:schemeClr val="accent3"/>
              </a:effectRef>
              <a:fontRef idx="minor">
                <a:schemeClr val="dk1"/>
              </a:fontRef>
            </p:style>
            <p:txBody>
              <a:bodyPr lIns="365812" tIns="182906" rIns="365812" bIns="182906" rtlCol="0" anchor="ctr"/>
              <a:lstStyle/>
              <a:p>
                <a:pPr algn="ctr"/>
                <a:endParaRPr lang="en-US" sz="8800">
                  <a:solidFill>
                    <a:schemeClr val="bg1"/>
                  </a:solidFill>
                </a:endParaRPr>
              </a:p>
            </p:txBody>
          </p:sp>
          <p:cxnSp>
            <p:nvCxnSpPr>
              <p:cNvPr id="96" name="Gerade Verbindung 95"/>
              <p:cNvCxnSpPr/>
              <p:nvPr/>
            </p:nvCxnSpPr>
            <p:spPr>
              <a:xfrm>
                <a:off x="26818580" y="4997587"/>
                <a:ext cx="0" cy="864267"/>
              </a:xfrm>
              <a:prstGeom prst="line">
                <a:avLst/>
              </a:prstGeom>
              <a:ln w="101600" cap="rnd">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34" name="Gruppieren 33"/>
          <p:cNvGrpSpPr/>
          <p:nvPr/>
        </p:nvGrpSpPr>
        <p:grpSpPr>
          <a:xfrm>
            <a:off x="8641186" y="13394678"/>
            <a:ext cx="23931911" cy="1446550"/>
            <a:chOff x="8641186" y="13394678"/>
            <a:chExt cx="23931911" cy="1446550"/>
          </a:xfrm>
        </p:grpSpPr>
        <p:sp>
          <p:nvSpPr>
            <p:cNvPr id="23" name="Textfeld 22"/>
            <p:cNvSpPr txBox="1"/>
            <p:nvPr/>
          </p:nvSpPr>
          <p:spPr>
            <a:xfrm>
              <a:off x="8641186" y="13394678"/>
              <a:ext cx="7200000" cy="1446550"/>
            </a:xfrm>
            <a:prstGeom prst="rect">
              <a:avLst/>
            </a:prstGeom>
            <a:noFill/>
          </p:spPr>
          <p:txBody>
            <a:bodyPr wrap="square" rtlCol="0">
              <a:spAutoFit/>
            </a:bodyPr>
            <a:lstStyle/>
            <a:p>
              <a:r>
                <a:rPr lang="en-US" sz="8800" dirty="0">
                  <a:solidFill>
                    <a:schemeClr val="bg1"/>
                  </a:solidFill>
                </a:rPr>
                <a:t>Cambridge, </a:t>
              </a:r>
              <a:r>
                <a:rPr lang="en-US" sz="8800" dirty="0" smtClean="0">
                  <a:solidFill>
                    <a:schemeClr val="bg1"/>
                  </a:solidFill>
                </a:rPr>
                <a:t>UK</a:t>
              </a:r>
              <a:endParaRPr lang="en-US" sz="8800" dirty="0">
                <a:solidFill>
                  <a:schemeClr val="bg1"/>
                </a:solidFill>
              </a:endParaRPr>
            </a:p>
          </p:txBody>
        </p:sp>
        <p:sp>
          <p:nvSpPr>
            <p:cNvPr id="46" name="Rechteck 45"/>
            <p:cNvSpPr>
              <a:spLocks/>
            </p:cNvSpPr>
            <p:nvPr/>
          </p:nvSpPr>
          <p:spPr>
            <a:xfrm>
              <a:off x="15912520" y="13682544"/>
              <a:ext cx="7745202" cy="864267"/>
            </a:xfrm>
            <a:prstGeom prst="rect">
              <a:avLst/>
            </a:prstGeom>
            <a:ln w="101600"/>
          </p:spPr>
          <p:style>
            <a:lnRef idx="2">
              <a:schemeClr val="accent2">
                <a:shade val="50000"/>
              </a:schemeClr>
            </a:lnRef>
            <a:fillRef idx="1">
              <a:schemeClr val="accent2"/>
            </a:fillRef>
            <a:effectRef idx="0">
              <a:schemeClr val="accent2"/>
            </a:effectRef>
            <a:fontRef idx="minor">
              <a:schemeClr val="lt1"/>
            </a:fontRef>
          </p:style>
          <p:txBody>
            <a:bodyPr lIns="365812" tIns="182906" rIns="365812" bIns="182906" rtlCol="0" anchor="ctr"/>
            <a:lstStyle/>
            <a:p>
              <a:pPr algn="ctr"/>
              <a:endParaRPr lang="en-US" sz="8800">
                <a:solidFill>
                  <a:schemeClr val="bg1"/>
                </a:solidFill>
              </a:endParaRPr>
            </a:p>
          </p:txBody>
        </p:sp>
        <p:grpSp>
          <p:nvGrpSpPr>
            <p:cNvPr id="13" name="G4"/>
            <p:cNvGrpSpPr/>
            <p:nvPr/>
          </p:nvGrpSpPr>
          <p:grpSpPr>
            <a:xfrm>
              <a:off x="23149955" y="13682544"/>
              <a:ext cx="3781386" cy="871722"/>
              <a:chOff x="23149955" y="13682544"/>
              <a:chExt cx="3781386" cy="871722"/>
            </a:xfrm>
          </p:grpSpPr>
          <p:sp>
            <p:nvSpPr>
              <p:cNvPr id="52" name="Rechteck 51"/>
              <p:cNvSpPr>
                <a:spLocks/>
              </p:cNvSpPr>
              <p:nvPr/>
            </p:nvSpPr>
            <p:spPr>
              <a:xfrm>
                <a:off x="23231678" y="13682544"/>
                <a:ext cx="3699663" cy="864267"/>
              </a:xfrm>
              <a:prstGeom prst="rect">
                <a:avLst/>
              </a:prstGeom>
              <a:ln w="101600"/>
            </p:spPr>
            <p:style>
              <a:lnRef idx="2">
                <a:schemeClr val="accent3">
                  <a:shade val="50000"/>
                </a:schemeClr>
              </a:lnRef>
              <a:fillRef idx="1">
                <a:schemeClr val="accent3"/>
              </a:fillRef>
              <a:effectRef idx="0">
                <a:schemeClr val="accent3"/>
              </a:effectRef>
              <a:fontRef idx="minor">
                <a:schemeClr val="lt1"/>
              </a:fontRef>
            </p:style>
            <p:txBody>
              <a:bodyPr lIns="365812" tIns="182906" rIns="365812" bIns="182906" rtlCol="0" anchor="ctr"/>
              <a:lstStyle/>
              <a:p>
                <a:pPr algn="ctr"/>
                <a:endParaRPr lang="en-US" sz="8800">
                  <a:solidFill>
                    <a:schemeClr val="bg1"/>
                  </a:solidFill>
                </a:endParaRPr>
              </a:p>
            </p:txBody>
          </p:sp>
          <p:cxnSp>
            <p:nvCxnSpPr>
              <p:cNvPr id="100" name="Gerade Verbindung 99"/>
              <p:cNvCxnSpPr/>
              <p:nvPr/>
            </p:nvCxnSpPr>
            <p:spPr>
              <a:xfrm>
                <a:off x="23149955" y="13690266"/>
                <a:ext cx="0" cy="864000"/>
              </a:xfrm>
              <a:prstGeom prst="line">
                <a:avLst/>
              </a:prstGeom>
              <a:ln w="101600" cap="rnd">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7" name="V4"/>
            <p:cNvGrpSpPr/>
            <p:nvPr/>
          </p:nvGrpSpPr>
          <p:grpSpPr>
            <a:xfrm>
              <a:off x="24857050" y="13682544"/>
              <a:ext cx="1814834" cy="871722"/>
              <a:chOff x="24857050" y="13682544"/>
              <a:chExt cx="1814834" cy="871722"/>
            </a:xfrm>
          </p:grpSpPr>
          <p:sp>
            <p:nvSpPr>
              <p:cNvPr id="76" name="Rechteck 75"/>
              <p:cNvSpPr>
                <a:spLocks/>
              </p:cNvSpPr>
              <p:nvPr/>
            </p:nvSpPr>
            <p:spPr>
              <a:xfrm>
                <a:off x="24944157" y="13682544"/>
                <a:ext cx="1727727" cy="864267"/>
              </a:xfrm>
              <a:prstGeom prst="rect">
                <a:avLst/>
              </a:prstGeom>
              <a:ln w="101600"/>
            </p:spPr>
            <p:style>
              <a:lnRef idx="2">
                <a:schemeClr val="accent4">
                  <a:shade val="50000"/>
                </a:schemeClr>
              </a:lnRef>
              <a:fillRef idx="1">
                <a:schemeClr val="accent4"/>
              </a:fillRef>
              <a:effectRef idx="0">
                <a:schemeClr val="accent4"/>
              </a:effectRef>
              <a:fontRef idx="minor">
                <a:schemeClr val="lt1"/>
              </a:fontRef>
            </p:style>
            <p:txBody>
              <a:bodyPr lIns="365812" tIns="182906" rIns="365812" bIns="182906" rtlCol="0" anchor="ctr"/>
              <a:lstStyle/>
              <a:p>
                <a:pPr algn="ctr"/>
                <a:endParaRPr lang="en-US" sz="8800">
                  <a:solidFill>
                    <a:schemeClr val="bg1"/>
                  </a:solidFill>
                </a:endParaRPr>
              </a:p>
            </p:txBody>
          </p:sp>
          <p:cxnSp>
            <p:nvCxnSpPr>
              <p:cNvPr id="106" name="Gerade Verbindung 105"/>
              <p:cNvCxnSpPr/>
              <p:nvPr/>
            </p:nvCxnSpPr>
            <p:spPr>
              <a:xfrm>
                <a:off x="24857050" y="13690266"/>
                <a:ext cx="0" cy="864000"/>
              </a:xfrm>
              <a:prstGeom prst="line">
                <a:avLst/>
              </a:prstGeom>
              <a:ln w="101600" cap="rnd">
                <a:solidFill>
                  <a:srgbClr val="71893F"/>
                </a:solidFill>
              </a:ln>
            </p:spPr>
            <p:style>
              <a:lnRef idx="1">
                <a:schemeClr val="accent1"/>
              </a:lnRef>
              <a:fillRef idx="0">
                <a:schemeClr val="accent1"/>
              </a:fillRef>
              <a:effectRef idx="0">
                <a:schemeClr val="accent1"/>
              </a:effectRef>
              <a:fontRef idx="minor">
                <a:schemeClr val="tx1"/>
              </a:fontRef>
            </p:style>
          </p:cxnSp>
        </p:grpSp>
        <p:grpSp>
          <p:nvGrpSpPr>
            <p:cNvPr id="91" name="W4"/>
            <p:cNvGrpSpPr/>
            <p:nvPr/>
          </p:nvGrpSpPr>
          <p:grpSpPr>
            <a:xfrm>
              <a:off x="26139253" y="13535722"/>
              <a:ext cx="6433844" cy="1158178"/>
              <a:chOff x="24528473" y="4850453"/>
              <a:chExt cx="5065521" cy="1158536"/>
            </a:xfrm>
          </p:grpSpPr>
          <p:sp>
            <p:nvSpPr>
              <p:cNvPr id="92" name="Rechteck 91"/>
              <p:cNvSpPr>
                <a:spLocks/>
              </p:cNvSpPr>
              <p:nvPr/>
            </p:nvSpPr>
            <p:spPr>
              <a:xfrm>
                <a:off x="24554234" y="4850453"/>
                <a:ext cx="5039760" cy="1158536"/>
              </a:xfrm>
              <a:prstGeom prst="rect">
                <a:avLst/>
              </a:prstGeom>
              <a:solidFill>
                <a:schemeClr val="tx1"/>
              </a:solidFill>
              <a:ln w="101600" cap="rnd">
                <a:solidFill>
                  <a:schemeClr val="tx1"/>
                </a:solidFill>
                <a:round/>
              </a:ln>
            </p:spPr>
            <p:style>
              <a:lnRef idx="2">
                <a:schemeClr val="accent3"/>
              </a:lnRef>
              <a:fillRef idx="1">
                <a:schemeClr val="lt1"/>
              </a:fillRef>
              <a:effectRef idx="0">
                <a:schemeClr val="accent3"/>
              </a:effectRef>
              <a:fontRef idx="minor">
                <a:schemeClr val="dk1"/>
              </a:fontRef>
            </p:style>
            <p:txBody>
              <a:bodyPr lIns="365812" tIns="182906" rIns="365812" bIns="182906" rtlCol="0" anchor="ctr"/>
              <a:lstStyle/>
              <a:p>
                <a:pPr algn="ctr"/>
                <a:endParaRPr lang="en-US" sz="8800">
                  <a:solidFill>
                    <a:schemeClr val="bg1"/>
                  </a:solidFill>
                </a:endParaRPr>
              </a:p>
            </p:txBody>
          </p:sp>
          <p:cxnSp>
            <p:nvCxnSpPr>
              <p:cNvPr id="93" name="Gerade Verbindung 92"/>
              <p:cNvCxnSpPr/>
              <p:nvPr/>
            </p:nvCxnSpPr>
            <p:spPr>
              <a:xfrm>
                <a:off x="24528473" y="4997587"/>
                <a:ext cx="0" cy="864267"/>
              </a:xfrm>
              <a:prstGeom prst="line">
                <a:avLst/>
              </a:prstGeom>
              <a:ln w="101600" cap="rnd">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38" name="Gruppieren 37"/>
          <p:cNvGrpSpPr/>
          <p:nvPr/>
        </p:nvGrpSpPr>
        <p:grpSpPr>
          <a:xfrm>
            <a:off x="8641186" y="11954678"/>
            <a:ext cx="23582743" cy="1440000"/>
            <a:chOff x="8641186" y="11954678"/>
            <a:chExt cx="23582743" cy="1440000"/>
          </a:xfrm>
        </p:grpSpPr>
        <p:grpSp>
          <p:nvGrpSpPr>
            <p:cNvPr id="37" name="Gruppieren 36"/>
            <p:cNvGrpSpPr/>
            <p:nvPr/>
          </p:nvGrpSpPr>
          <p:grpSpPr>
            <a:xfrm>
              <a:off x="8641186" y="11954678"/>
              <a:ext cx="18254151" cy="1440000"/>
              <a:chOff x="8641186" y="11954678"/>
              <a:chExt cx="18254151" cy="1440000"/>
            </a:xfrm>
          </p:grpSpPr>
          <p:sp>
            <p:nvSpPr>
              <p:cNvPr id="24" name="Textfeld 23"/>
              <p:cNvSpPr txBox="1"/>
              <p:nvPr/>
            </p:nvSpPr>
            <p:spPr>
              <a:xfrm>
                <a:off x="8641186" y="11954678"/>
                <a:ext cx="7200000" cy="1440000"/>
              </a:xfrm>
              <a:prstGeom prst="rect">
                <a:avLst/>
              </a:prstGeom>
              <a:noFill/>
            </p:spPr>
            <p:txBody>
              <a:bodyPr wrap="square" rtlCol="0">
                <a:spAutoFit/>
              </a:bodyPr>
              <a:lstStyle/>
              <a:p>
                <a:r>
                  <a:rPr lang="en-US" sz="8800" dirty="0">
                    <a:solidFill>
                      <a:schemeClr val="bg1"/>
                    </a:solidFill>
                  </a:rPr>
                  <a:t>Princeton, </a:t>
                </a:r>
                <a:r>
                  <a:rPr lang="en-US" sz="8800" dirty="0" smtClean="0">
                    <a:solidFill>
                      <a:schemeClr val="bg1"/>
                    </a:solidFill>
                  </a:rPr>
                  <a:t>US</a:t>
                </a:r>
                <a:r>
                  <a:rPr lang="en-GB" sz="8800" dirty="0">
                    <a:solidFill>
                      <a:schemeClr val="bg1"/>
                    </a:solidFill>
                  </a:rPr>
                  <a:t>A</a:t>
                </a:r>
                <a:endParaRPr lang="en-US" sz="8800" dirty="0">
                  <a:solidFill>
                    <a:schemeClr val="bg1"/>
                  </a:solidFill>
                </a:endParaRPr>
              </a:p>
            </p:txBody>
          </p:sp>
          <p:sp>
            <p:nvSpPr>
              <p:cNvPr id="45" name="Rechteck 44"/>
              <p:cNvSpPr>
                <a:spLocks/>
              </p:cNvSpPr>
              <p:nvPr/>
            </p:nvSpPr>
            <p:spPr>
              <a:xfrm>
                <a:off x="15912520" y="12242544"/>
                <a:ext cx="5323079" cy="864267"/>
              </a:xfrm>
              <a:prstGeom prst="rect">
                <a:avLst/>
              </a:prstGeom>
              <a:ln w="101600"/>
            </p:spPr>
            <p:style>
              <a:lnRef idx="2">
                <a:schemeClr val="accent2">
                  <a:shade val="50000"/>
                </a:schemeClr>
              </a:lnRef>
              <a:fillRef idx="1">
                <a:schemeClr val="accent2"/>
              </a:fillRef>
              <a:effectRef idx="0">
                <a:schemeClr val="accent2"/>
              </a:effectRef>
              <a:fontRef idx="minor">
                <a:schemeClr val="lt1"/>
              </a:fontRef>
            </p:style>
            <p:txBody>
              <a:bodyPr lIns="365812" tIns="182906" rIns="365812" bIns="182906" rtlCol="0" anchor="ctr"/>
              <a:lstStyle/>
              <a:p>
                <a:pPr algn="ctr"/>
                <a:endParaRPr lang="en-US" sz="8800">
                  <a:solidFill>
                    <a:schemeClr val="bg1"/>
                  </a:solidFill>
                </a:endParaRPr>
              </a:p>
            </p:txBody>
          </p:sp>
          <p:grpSp>
            <p:nvGrpSpPr>
              <p:cNvPr id="6" name="G3"/>
              <p:cNvGrpSpPr/>
              <p:nvPr/>
            </p:nvGrpSpPr>
            <p:grpSpPr>
              <a:xfrm>
                <a:off x="21155768" y="12242544"/>
                <a:ext cx="4868044" cy="864267"/>
                <a:chOff x="21155768" y="12242544"/>
                <a:chExt cx="4868044" cy="864267"/>
              </a:xfrm>
            </p:grpSpPr>
            <p:sp>
              <p:nvSpPr>
                <p:cNvPr id="51" name="Rechteck 50"/>
                <p:cNvSpPr>
                  <a:spLocks/>
                </p:cNvSpPr>
                <p:nvPr/>
              </p:nvSpPr>
              <p:spPr>
                <a:xfrm>
                  <a:off x="21232328" y="12242544"/>
                  <a:ext cx="4791484" cy="864267"/>
                </a:xfrm>
                <a:prstGeom prst="rect">
                  <a:avLst/>
                </a:prstGeom>
                <a:ln w="101600"/>
              </p:spPr>
              <p:style>
                <a:lnRef idx="2">
                  <a:schemeClr val="accent3">
                    <a:shade val="50000"/>
                  </a:schemeClr>
                </a:lnRef>
                <a:fillRef idx="1">
                  <a:schemeClr val="accent3"/>
                </a:fillRef>
                <a:effectRef idx="0">
                  <a:schemeClr val="accent3"/>
                </a:effectRef>
                <a:fontRef idx="minor">
                  <a:schemeClr val="lt1"/>
                </a:fontRef>
              </p:style>
              <p:txBody>
                <a:bodyPr lIns="365812" tIns="182906" rIns="365812" bIns="182906" rtlCol="0" anchor="ctr"/>
                <a:lstStyle/>
                <a:p>
                  <a:pPr algn="ctr"/>
                  <a:endParaRPr lang="en-US" sz="8800">
                    <a:solidFill>
                      <a:schemeClr val="bg1"/>
                    </a:solidFill>
                  </a:endParaRPr>
                </a:p>
              </p:txBody>
            </p:sp>
            <p:cxnSp>
              <p:nvCxnSpPr>
                <p:cNvPr id="101" name="Gerade Verbindung 100"/>
                <p:cNvCxnSpPr/>
                <p:nvPr/>
              </p:nvCxnSpPr>
              <p:spPr>
                <a:xfrm>
                  <a:off x="21155768" y="12242544"/>
                  <a:ext cx="0" cy="864000"/>
                </a:xfrm>
                <a:prstGeom prst="line">
                  <a:avLst/>
                </a:prstGeom>
                <a:ln w="101600" cap="rnd">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8" name="V3"/>
              <p:cNvGrpSpPr/>
              <p:nvPr/>
            </p:nvGrpSpPr>
            <p:grpSpPr>
              <a:xfrm>
                <a:off x="23339254" y="12242544"/>
                <a:ext cx="3556083" cy="864267"/>
                <a:chOff x="23339254" y="12242544"/>
                <a:chExt cx="3556083" cy="864267"/>
              </a:xfrm>
            </p:grpSpPr>
            <p:sp>
              <p:nvSpPr>
                <p:cNvPr id="75" name="Rechteck 74"/>
                <p:cNvSpPr>
                  <a:spLocks/>
                </p:cNvSpPr>
                <p:nvPr/>
              </p:nvSpPr>
              <p:spPr>
                <a:xfrm>
                  <a:off x="23439883" y="12242544"/>
                  <a:ext cx="3455454" cy="864267"/>
                </a:xfrm>
                <a:prstGeom prst="rect">
                  <a:avLst/>
                </a:prstGeom>
                <a:ln w="101600"/>
              </p:spPr>
              <p:style>
                <a:lnRef idx="2">
                  <a:schemeClr val="accent4">
                    <a:shade val="50000"/>
                  </a:schemeClr>
                </a:lnRef>
                <a:fillRef idx="1">
                  <a:schemeClr val="accent4"/>
                </a:fillRef>
                <a:effectRef idx="0">
                  <a:schemeClr val="accent4"/>
                </a:effectRef>
                <a:fontRef idx="minor">
                  <a:schemeClr val="lt1"/>
                </a:fontRef>
              </p:style>
              <p:txBody>
                <a:bodyPr lIns="365812" tIns="182906" rIns="365812" bIns="182906" rtlCol="0" anchor="ctr"/>
                <a:lstStyle/>
                <a:p>
                  <a:pPr algn="ctr"/>
                  <a:endParaRPr lang="en-US" sz="8800">
                    <a:solidFill>
                      <a:schemeClr val="bg1"/>
                    </a:solidFill>
                  </a:endParaRPr>
                </a:p>
              </p:txBody>
            </p:sp>
            <p:cxnSp>
              <p:nvCxnSpPr>
                <p:cNvPr id="107" name="Gerade Verbindung 106"/>
                <p:cNvCxnSpPr/>
                <p:nvPr/>
              </p:nvCxnSpPr>
              <p:spPr>
                <a:xfrm>
                  <a:off x="23339254" y="12242811"/>
                  <a:ext cx="0" cy="864000"/>
                </a:xfrm>
                <a:prstGeom prst="line">
                  <a:avLst/>
                </a:prstGeom>
                <a:ln w="101600" cap="rnd">
                  <a:solidFill>
                    <a:srgbClr val="71893F"/>
                  </a:solidFill>
                </a:ln>
              </p:spPr>
              <p:style>
                <a:lnRef idx="1">
                  <a:schemeClr val="accent1"/>
                </a:lnRef>
                <a:fillRef idx="0">
                  <a:schemeClr val="accent1"/>
                </a:fillRef>
                <a:effectRef idx="0">
                  <a:schemeClr val="accent1"/>
                </a:effectRef>
                <a:fontRef idx="minor">
                  <a:schemeClr val="tx1"/>
                </a:fontRef>
              </p:style>
            </p:cxnSp>
          </p:grpSp>
        </p:grpSp>
        <p:grpSp>
          <p:nvGrpSpPr>
            <p:cNvPr id="88" name="W3"/>
            <p:cNvGrpSpPr/>
            <p:nvPr/>
          </p:nvGrpSpPr>
          <p:grpSpPr>
            <a:xfrm>
              <a:off x="25790084" y="12102987"/>
              <a:ext cx="6433845" cy="1143114"/>
              <a:chOff x="23510540" y="4857986"/>
              <a:chExt cx="5065522" cy="1143467"/>
            </a:xfrm>
          </p:grpSpPr>
          <p:sp>
            <p:nvSpPr>
              <p:cNvPr id="89" name="Rechteck 88"/>
              <p:cNvSpPr>
                <a:spLocks/>
              </p:cNvSpPr>
              <p:nvPr/>
            </p:nvSpPr>
            <p:spPr>
              <a:xfrm>
                <a:off x="23536302" y="4857986"/>
                <a:ext cx="5039760" cy="1143467"/>
              </a:xfrm>
              <a:prstGeom prst="rect">
                <a:avLst/>
              </a:prstGeom>
              <a:solidFill>
                <a:schemeClr val="tx1"/>
              </a:solidFill>
              <a:ln w="101600" cap="rnd">
                <a:solidFill>
                  <a:schemeClr val="tx1"/>
                </a:solidFill>
                <a:round/>
              </a:ln>
            </p:spPr>
            <p:style>
              <a:lnRef idx="2">
                <a:schemeClr val="accent3"/>
              </a:lnRef>
              <a:fillRef idx="1">
                <a:schemeClr val="lt1"/>
              </a:fillRef>
              <a:effectRef idx="0">
                <a:schemeClr val="accent3"/>
              </a:effectRef>
              <a:fontRef idx="minor">
                <a:schemeClr val="dk1"/>
              </a:fontRef>
            </p:style>
            <p:txBody>
              <a:bodyPr lIns="365812" tIns="182906" rIns="365812" bIns="182906" rtlCol="0" anchor="ctr"/>
              <a:lstStyle/>
              <a:p>
                <a:pPr algn="ctr"/>
                <a:endParaRPr lang="en-US" sz="8800">
                  <a:solidFill>
                    <a:schemeClr val="bg1"/>
                  </a:solidFill>
                </a:endParaRPr>
              </a:p>
            </p:txBody>
          </p:sp>
          <p:cxnSp>
            <p:nvCxnSpPr>
              <p:cNvPr id="90" name="Gerade Verbindung 89"/>
              <p:cNvCxnSpPr/>
              <p:nvPr/>
            </p:nvCxnSpPr>
            <p:spPr>
              <a:xfrm>
                <a:off x="23510540" y="4997587"/>
                <a:ext cx="0" cy="864267"/>
              </a:xfrm>
              <a:prstGeom prst="line">
                <a:avLst/>
              </a:prstGeom>
              <a:ln w="101600" cap="rnd">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85" name="W2"/>
          <p:cNvGrpSpPr/>
          <p:nvPr/>
        </p:nvGrpSpPr>
        <p:grpSpPr>
          <a:xfrm>
            <a:off x="28659533" y="10632996"/>
            <a:ext cx="6433844" cy="1203404"/>
            <a:chOff x="24097268" y="4827833"/>
            <a:chExt cx="5065521" cy="1203776"/>
          </a:xfrm>
        </p:grpSpPr>
        <p:sp>
          <p:nvSpPr>
            <p:cNvPr id="86" name="Rechteck 85"/>
            <p:cNvSpPr>
              <a:spLocks/>
            </p:cNvSpPr>
            <p:nvPr/>
          </p:nvSpPr>
          <p:spPr>
            <a:xfrm>
              <a:off x="24123029" y="4827833"/>
              <a:ext cx="5039760" cy="1203776"/>
            </a:xfrm>
            <a:prstGeom prst="rect">
              <a:avLst/>
            </a:prstGeom>
            <a:solidFill>
              <a:schemeClr val="tx1"/>
            </a:solidFill>
            <a:ln w="101600" cap="rnd">
              <a:solidFill>
                <a:schemeClr val="tx1"/>
              </a:solidFill>
              <a:round/>
            </a:ln>
          </p:spPr>
          <p:style>
            <a:lnRef idx="2">
              <a:schemeClr val="accent3"/>
            </a:lnRef>
            <a:fillRef idx="1">
              <a:schemeClr val="lt1"/>
            </a:fillRef>
            <a:effectRef idx="0">
              <a:schemeClr val="accent3"/>
            </a:effectRef>
            <a:fontRef idx="minor">
              <a:schemeClr val="dk1"/>
            </a:fontRef>
          </p:style>
          <p:txBody>
            <a:bodyPr lIns="365812" tIns="182906" rIns="365812" bIns="182906" rtlCol="0" anchor="ctr"/>
            <a:lstStyle/>
            <a:p>
              <a:pPr algn="ctr"/>
              <a:endParaRPr lang="en-US" sz="8800">
                <a:solidFill>
                  <a:schemeClr val="bg1"/>
                </a:solidFill>
              </a:endParaRPr>
            </a:p>
          </p:txBody>
        </p:sp>
        <p:cxnSp>
          <p:nvCxnSpPr>
            <p:cNvPr id="87" name="Gerade Verbindung 86"/>
            <p:cNvCxnSpPr/>
            <p:nvPr/>
          </p:nvCxnSpPr>
          <p:spPr>
            <a:xfrm>
              <a:off x="24097268" y="4997587"/>
              <a:ext cx="0" cy="864267"/>
            </a:xfrm>
            <a:prstGeom prst="line">
              <a:avLst/>
            </a:prstGeom>
            <a:ln w="101600" cap="rnd">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78" name="W1"/>
          <p:cNvGrpSpPr/>
          <p:nvPr/>
        </p:nvGrpSpPr>
        <p:grpSpPr>
          <a:xfrm>
            <a:off x="29822533" y="9310834"/>
            <a:ext cx="6433844" cy="1203844"/>
            <a:chOff x="24097268" y="4827612"/>
            <a:chExt cx="5065521" cy="1204216"/>
          </a:xfrm>
        </p:grpSpPr>
        <p:sp>
          <p:nvSpPr>
            <p:cNvPr id="79" name="Rechteck 78"/>
            <p:cNvSpPr>
              <a:spLocks/>
            </p:cNvSpPr>
            <p:nvPr/>
          </p:nvSpPr>
          <p:spPr>
            <a:xfrm>
              <a:off x="24123029" y="4827612"/>
              <a:ext cx="5039760" cy="1204216"/>
            </a:xfrm>
            <a:prstGeom prst="rect">
              <a:avLst/>
            </a:prstGeom>
            <a:solidFill>
              <a:schemeClr val="tx1"/>
            </a:solidFill>
            <a:ln w="101600" cap="rnd">
              <a:solidFill>
                <a:schemeClr val="tx1"/>
              </a:solidFill>
              <a:round/>
            </a:ln>
          </p:spPr>
          <p:style>
            <a:lnRef idx="2">
              <a:schemeClr val="accent3"/>
            </a:lnRef>
            <a:fillRef idx="1">
              <a:schemeClr val="lt1"/>
            </a:fillRef>
            <a:effectRef idx="0">
              <a:schemeClr val="accent3"/>
            </a:effectRef>
            <a:fontRef idx="minor">
              <a:schemeClr val="dk1"/>
            </a:fontRef>
          </p:style>
          <p:txBody>
            <a:bodyPr lIns="365812" tIns="182906" rIns="365812" bIns="182906" rtlCol="0" anchor="ctr"/>
            <a:lstStyle/>
            <a:p>
              <a:pPr algn="ctr"/>
              <a:endParaRPr lang="en-US" sz="8800">
                <a:solidFill>
                  <a:schemeClr val="bg1"/>
                </a:solidFill>
              </a:endParaRPr>
            </a:p>
          </p:txBody>
        </p:sp>
        <p:cxnSp>
          <p:nvCxnSpPr>
            <p:cNvPr id="80" name="Gerade Verbindung 79"/>
            <p:cNvCxnSpPr/>
            <p:nvPr/>
          </p:nvCxnSpPr>
          <p:spPr>
            <a:xfrm>
              <a:off x="24097268" y="4997587"/>
              <a:ext cx="0" cy="864267"/>
            </a:xfrm>
            <a:prstGeom prst="line">
              <a:avLst/>
            </a:prstGeom>
            <a:ln w="101600" cap="rnd">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11" name="A"/>
          <p:cNvSpPr txBox="1"/>
          <p:nvPr/>
        </p:nvSpPr>
        <p:spPr>
          <a:xfrm>
            <a:off x="15841188" y="7121823"/>
            <a:ext cx="8965918" cy="1724080"/>
          </a:xfrm>
          <a:prstGeom prst="rect">
            <a:avLst/>
          </a:prstGeom>
          <a:noFill/>
          <a:ln w="50800">
            <a:no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r>
              <a:rPr lang="en-GB" dirty="0" smtClean="0"/>
              <a:t>A</a:t>
            </a:r>
            <a:endParaRPr lang="en-GB" dirty="0"/>
          </a:p>
        </p:txBody>
      </p:sp>
      <p:sp>
        <p:nvSpPr>
          <p:cNvPr id="112" name="B"/>
          <p:cNvSpPr txBox="1"/>
          <p:nvPr/>
        </p:nvSpPr>
        <p:spPr>
          <a:xfrm>
            <a:off x="24771101" y="7121823"/>
            <a:ext cx="2592287" cy="1724080"/>
          </a:xfrm>
          <a:prstGeom prst="rect">
            <a:avLst/>
          </a:prstGeom>
          <a:noFill/>
          <a:ln w="50800">
            <a:no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r>
              <a:rPr lang="en-GB" dirty="0" smtClean="0"/>
              <a:t>B</a:t>
            </a:r>
            <a:endParaRPr lang="en-GB" dirty="0"/>
          </a:p>
        </p:txBody>
      </p:sp>
      <p:sp>
        <p:nvSpPr>
          <p:cNvPr id="113" name="C"/>
          <p:cNvSpPr txBox="1"/>
          <p:nvPr/>
        </p:nvSpPr>
        <p:spPr>
          <a:xfrm>
            <a:off x="27435396" y="7121823"/>
            <a:ext cx="3564397" cy="1724080"/>
          </a:xfrm>
          <a:prstGeom prst="rect">
            <a:avLst/>
          </a:prstGeom>
          <a:noFill/>
          <a:ln w="50800">
            <a:no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r>
              <a:rPr lang="en-GB" dirty="0" smtClean="0"/>
              <a:t>C</a:t>
            </a:r>
            <a:endParaRPr lang="en-GB" dirty="0"/>
          </a:p>
        </p:txBody>
      </p:sp>
      <p:grpSp>
        <p:nvGrpSpPr>
          <p:cNvPr id="118" name="Gruppieren 117"/>
          <p:cNvGrpSpPr/>
          <p:nvPr/>
        </p:nvGrpSpPr>
        <p:grpSpPr>
          <a:xfrm>
            <a:off x="30964710" y="7078281"/>
            <a:ext cx="5039760" cy="1846712"/>
            <a:chOff x="27317173" y="9475200"/>
            <a:chExt cx="5039760" cy="1846712"/>
          </a:xfrm>
        </p:grpSpPr>
        <p:sp>
          <p:nvSpPr>
            <p:cNvPr id="115" name="Textfeld 114"/>
            <p:cNvSpPr txBox="1"/>
            <p:nvPr/>
          </p:nvSpPr>
          <p:spPr>
            <a:xfrm>
              <a:off x="27317173" y="9475200"/>
              <a:ext cx="5039760" cy="1846712"/>
            </a:xfrm>
            <a:prstGeom prst="rect">
              <a:avLst/>
            </a:prstGeom>
            <a:solidFill>
              <a:schemeClr val="tx1"/>
            </a:solidFill>
            <a:ln w="50800">
              <a:solidFill>
                <a:schemeClr val="tx1"/>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endParaRPr lang="en-US" sz="9600" dirty="0"/>
            </a:p>
          </p:txBody>
        </p:sp>
        <p:cxnSp>
          <p:nvCxnSpPr>
            <p:cNvPr id="40" name="Gerade Verbindung 39"/>
            <p:cNvCxnSpPr/>
            <p:nvPr/>
          </p:nvCxnSpPr>
          <p:spPr>
            <a:xfrm>
              <a:off x="27317283" y="9518742"/>
              <a:ext cx="0" cy="1724080"/>
            </a:xfrm>
            <a:prstGeom prst="line">
              <a:avLst/>
            </a:prstGeom>
            <a:ln w="50800"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39" name="Gruppieren 38"/>
          <p:cNvGrpSpPr/>
          <p:nvPr/>
        </p:nvGrpSpPr>
        <p:grpSpPr>
          <a:xfrm>
            <a:off x="19408512" y="5174945"/>
            <a:ext cx="5254577" cy="1044359"/>
            <a:chOff x="14174786" y="4997587"/>
            <a:chExt cx="4982150" cy="1044359"/>
          </a:xfrm>
        </p:grpSpPr>
        <p:sp>
          <p:nvSpPr>
            <p:cNvPr id="9" name="Rechteck 8"/>
            <p:cNvSpPr>
              <a:spLocks/>
            </p:cNvSpPr>
            <p:nvPr/>
          </p:nvSpPr>
          <p:spPr>
            <a:xfrm>
              <a:off x="14260299" y="4997603"/>
              <a:ext cx="4896637" cy="1044343"/>
            </a:xfrm>
            <a:prstGeom prst="rect">
              <a:avLst/>
            </a:prstGeom>
            <a:ln w="101600"/>
          </p:spPr>
          <p:style>
            <a:lnRef idx="2">
              <a:schemeClr val="accent3">
                <a:shade val="50000"/>
              </a:schemeClr>
            </a:lnRef>
            <a:fillRef idx="1">
              <a:schemeClr val="accent3"/>
            </a:fillRef>
            <a:effectRef idx="0">
              <a:schemeClr val="accent3"/>
            </a:effectRef>
            <a:fontRef idx="minor">
              <a:schemeClr val="lt1"/>
            </a:fontRef>
          </p:style>
          <p:txBody>
            <a:bodyPr lIns="365812" tIns="182906" rIns="365812" bIns="182906" rtlCol="0" anchor="ctr"/>
            <a:lstStyle/>
            <a:p>
              <a:pPr algn="ctr"/>
              <a:endParaRPr lang="en-US" sz="8800"/>
            </a:p>
          </p:txBody>
        </p:sp>
        <p:cxnSp>
          <p:nvCxnSpPr>
            <p:cNvPr id="120" name="Gerade Verbindung 119"/>
            <p:cNvCxnSpPr/>
            <p:nvPr/>
          </p:nvCxnSpPr>
          <p:spPr>
            <a:xfrm>
              <a:off x="14174786" y="4997587"/>
              <a:ext cx="0" cy="1029600"/>
            </a:xfrm>
            <a:prstGeom prst="line">
              <a:avLst/>
            </a:prstGeom>
            <a:ln w="101600" cap="rnd">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6" name="Gruppieren 35"/>
          <p:cNvGrpSpPr/>
          <p:nvPr/>
        </p:nvGrpSpPr>
        <p:grpSpPr>
          <a:xfrm>
            <a:off x="22031245" y="5168611"/>
            <a:ext cx="5044112" cy="1051200"/>
            <a:chOff x="19046465" y="4997603"/>
            <a:chExt cx="4990651" cy="1044343"/>
          </a:xfrm>
        </p:grpSpPr>
        <p:sp>
          <p:nvSpPr>
            <p:cNvPr id="8" name="Rechteck 7"/>
            <p:cNvSpPr>
              <a:spLocks/>
            </p:cNvSpPr>
            <p:nvPr/>
          </p:nvSpPr>
          <p:spPr>
            <a:xfrm>
              <a:off x="19140479" y="4997603"/>
              <a:ext cx="4896637" cy="1044343"/>
            </a:xfrm>
            <a:prstGeom prst="rect">
              <a:avLst/>
            </a:prstGeom>
            <a:ln w="101600"/>
          </p:spPr>
          <p:style>
            <a:lnRef idx="2">
              <a:schemeClr val="accent4">
                <a:shade val="50000"/>
              </a:schemeClr>
            </a:lnRef>
            <a:fillRef idx="1">
              <a:schemeClr val="accent4"/>
            </a:fillRef>
            <a:effectRef idx="0">
              <a:schemeClr val="accent4"/>
            </a:effectRef>
            <a:fontRef idx="minor">
              <a:schemeClr val="lt1"/>
            </a:fontRef>
          </p:style>
          <p:txBody>
            <a:bodyPr lIns="365812" tIns="182906" rIns="365812" bIns="182906" rtlCol="0" anchor="ctr"/>
            <a:lstStyle/>
            <a:p>
              <a:pPr algn="ctr"/>
              <a:endParaRPr lang="en-US" sz="8800">
                <a:solidFill>
                  <a:schemeClr val="bg1"/>
                </a:solidFill>
              </a:endParaRPr>
            </a:p>
          </p:txBody>
        </p:sp>
        <p:cxnSp>
          <p:nvCxnSpPr>
            <p:cNvPr id="117" name="Gerade Verbindung 116"/>
            <p:cNvCxnSpPr/>
            <p:nvPr/>
          </p:nvCxnSpPr>
          <p:spPr>
            <a:xfrm>
              <a:off x="19046465" y="5007071"/>
              <a:ext cx="0" cy="1025092"/>
            </a:xfrm>
            <a:prstGeom prst="line">
              <a:avLst/>
            </a:prstGeom>
            <a:ln w="101600" cap="rnd">
              <a:solidFill>
                <a:srgbClr val="71893F"/>
              </a:solidFill>
            </a:ln>
          </p:spPr>
          <p:style>
            <a:lnRef idx="1">
              <a:schemeClr val="accent1"/>
            </a:lnRef>
            <a:fillRef idx="0">
              <a:schemeClr val="accent1"/>
            </a:fillRef>
            <a:effectRef idx="0">
              <a:schemeClr val="accent1"/>
            </a:effectRef>
            <a:fontRef idx="minor">
              <a:schemeClr val="tx1"/>
            </a:fontRef>
          </p:style>
        </p:cxnSp>
      </p:grpSp>
      <p:grpSp>
        <p:nvGrpSpPr>
          <p:cNvPr id="10" name="Gruppieren 9"/>
          <p:cNvGrpSpPr/>
          <p:nvPr/>
        </p:nvGrpSpPr>
        <p:grpSpPr>
          <a:xfrm>
            <a:off x="25624293" y="5006359"/>
            <a:ext cx="5064490" cy="1365562"/>
            <a:chOff x="24098299" y="4997587"/>
            <a:chExt cx="5064490" cy="864267"/>
          </a:xfrm>
          <a:solidFill>
            <a:schemeClr val="tx1"/>
          </a:solidFill>
        </p:grpSpPr>
        <p:sp>
          <p:nvSpPr>
            <p:cNvPr id="11" name="Rechteck 10"/>
            <p:cNvSpPr>
              <a:spLocks/>
            </p:cNvSpPr>
            <p:nvPr/>
          </p:nvSpPr>
          <p:spPr>
            <a:xfrm>
              <a:off x="24123029" y="4997587"/>
              <a:ext cx="5039760" cy="864267"/>
            </a:xfrm>
            <a:prstGeom prst="rect">
              <a:avLst/>
            </a:prstGeom>
            <a:solidFill>
              <a:schemeClr val="tx1"/>
            </a:solidFill>
            <a:ln w="101600" cap="rnd">
              <a:solidFill>
                <a:schemeClr val="tx1"/>
              </a:solidFill>
            </a:ln>
          </p:spPr>
          <p:style>
            <a:lnRef idx="1">
              <a:schemeClr val="accent1"/>
            </a:lnRef>
            <a:fillRef idx="0">
              <a:schemeClr val="accent1"/>
            </a:fillRef>
            <a:effectRef idx="0">
              <a:schemeClr val="accent1"/>
            </a:effectRef>
            <a:fontRef idx="minor">
              <a:schemeClr val="tx1"/>
            </a:fontRef>
          </p:style>
          <p:txBody>
            <a:bodyPr lIns="365812" tIns="182906" rIns="365812" bIns="182906" rtlCol="0" anchor="ctr"/>
            <a:lstStyle/>
            <a:p>
              <a:pPr algn="ctr"/>
              <a:endParaRPr lang="en-US" sz="8800">
                <a:solidFill>
                  <a:schemeClr val="bg1"/>
                </a:solidFill>
              </a:endParaRPr>
            </a:p>
          </p:txBody>
        </p:sp>
        <p:cxnSp>
          <p:nvCxnSpPr>
            <p:cNvPr id="12" name="Gerade Verbindung 11"/>
            <p:cNvCxnSpPr/>
            <p:nvPr/>
          </p:nvCxnSpPr>
          <p:spPr>
            <a:xfrm>
              <a:off x="24098299" y="5100277"/>
              <a:ext cx="0" cy="665307"/>
            </a:xfrm>
            <a:prstGeom prst="line">
              <a:avLst/>
            </a:prstGeom>
            <a:ln w="101600" cap="rnd">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8" name="Titel 1"/>
          <p:cNvSpPr txBox="1">
            <a:spLocks/>
          </p:cNvSpPr>
          <p:nvPr/>
        </p:nvSpPr>
        <p:spPr>
          <a:xfrm>
            <a:off x="24688185" y="1013886"/>
            <a:ext cx="14634330" cy="3430059"/>
          </a:xfrm>
          <a:prstGeom prst="rect">
            <a:avLst/>
          </a:prstGeom>
        </p:spPr>
        <p:txBody>
          <a:bodyPr vert="horz" lIns="365812" tIns="182906" rIns="365812" bIns="182906" rtlCol="0" anchor="ctr">
            <a:normAutofit/>
          </a:bodyPr>
          <a:lstStyle>
            <a:lvl1pPr algn="ctr" defTabSz="3658118" rtl="0" eaLnBrk="1" latinLnBrk="0" hangingPunct="1">
              <a:spcBef>
                <a:spcPct val="0"/>
              </a:spcBef>
              <a:buNone/>
              <a:defRPr lang="en-US" sz="14700" b="0" kern="1200" noProof="0">
                <a:solidFill>
                  <a:schemeClr val="bg1"/>
                </a:solidFill>
                <a:latin typeface="Lato" panose="020F0502020204030203" pitchFamily="34" charset="0"/>
                <a:ea typeface="+mj-ea"/>
                <a:cs typeface="Narkisim" pitchFamily="34" charset="-79"/>
              </a:defRPr>
            </a:lvl1pPr>
          </a:lstStyle>
          <a:p>
            <a:pPr algn="l"/>
            <a:r>
              <a:rPr lang="en-GB" sz="8800" dirty="0" smtClean="0"/>
              <a:t>(as Stacked Bar)</a:t>
            </a:r>
            <a:endParaRPr lang="en-GB" sz="8800" dirty="0"/>
          </a:p>
        </p:txBody>
      </p:sp>
      <p:sp>
        <p:nvSpPr>
          <p:cNvPr id="123" name="Rechteck 122" descr="Right:  wa A"/>
          <p:cNvSpPr/>
          <p:nvPr/>
        </p:nvSpPr>
        <p:spPr>
          <a:xfrm>
            <a:off x="13931846" y="3999942"/>
            <a:ext cx="3364649" cy="1200329"/>
          </a:xfrm>
          <a:prstGeom prst="rect">
            <a:avLst/>
          </a:prstGeom>
        </p:spPr>
        <p:txBody>
          <a:bodyPr wrap="square">
            <a:noAutofit/>
          </a:bodyPr>
          <a:lstStyle/>
          <a:p>
            <a:pPr algn="ctr"/>
            <a:r>
              <a:rPr lang="en-GB" i="1" dirty="0" err="1" smtClean="0">
                <a:solidFill>
                  <a:schemeClr val="bg1"/>
                </a:solidFill>
              </a:rPr>
              <a:t>w</a:t>
            </a:r>
            <a:r>
              <a:rPr lang="en-GB" i="1" baseline="-25000" dirty="0" err="1" smtClean="0">
                <a:solidFill>
                  <a:schemeClr val="bg1"/>
                </a:solidFill>
              </a:rPr>
              <a:t>a</a:t>
            </a:r>
            <a:r>
              <a:rPr lang="en-GB" i="1" dirty="0" smtClean="0">
                <a:solidFill>
                  <a:schemeClr val="bg1"/>
                </a:solidFill>
              </a:rPr>
              <a:t> A</a:t>
            </a:r>
            <a:endParaRPr lang="en-GB" i="1" dirty="0">
              <a:solidFill>
                <a:schemeClr val="bg1"/>
              </a:solidFill>
            </a:endParaRPr>
          </a:p>
        </p:txBody>
      </p:sp>
      <p:sp>
        <p:nvSpPr>
          <p:cNvPr id="124" name="Rechteck 123" descr="Right:  +"/>
          <p:cNvSpPr/>
          <p:nvPr/>
        </p:nvSpPr>
        <p:spPr>
          <a:xfrm>
            <a:off x="18950645" y="3998931"/>
            <a:ext cx="1153774" cy="1200329"/>
          </a:xfrm>
          <a:prstGeom prst="rect">
            <a:avLst/>
          </a:prstGeom>
        </p:spPr>
        <p:txBody>
          <a:bodyPr wrap="square">
            <a:noAutofit/>
          </a:bodyPr>
          <a:lstStyle/>
          <a:p>
            <a:pPr algn="ctr"/>
            <a:r>
              <a:rPr lang="en-GB" i="1" dirty="0" smtClean="0">
                <a:solidFill>
                  <a:schemeClr val="bg1"/>
                </a:solidFill>
              </a:rPr>
              <a:t>+</a:t>
            </a:r>
            <a:endParaRPr lang="en-GB" i="1" dirty="0">
              <a:solidFill>
                <a:schemeClr val="bg1"/>
              </a:solidFill>
            </a:endParaRPr>
          </a:p>
        </p:txBody>
      </p:sp>
      <p:sp>
        <p:nvSpPr>
          <p:cNvPr id="125" name="Rechteck 124" descr="Right:  +"/>
          <p:cNvSpPr/>
          <p:nvPr/>
        </p:nvSpPr>
        <p:spPr>
          <a:xfrm>
            <a:off x="21500235" y="3995844"/>
            <a:ext cx="1153774" cy="1200329"/>
          </a:xfrm>
          <a:prstGeom prst="rect">
            <a:avLst/>
          </a:prstGeom>
        </p:spPr>
        <p:txBody>
          <a:bodyPr wrap="square">
            <a:noAutofit/>
          </a:bodyPr>
          <a:lstStyle/>
          <a:p>
            <a:pPr algn="ctr"/>
            <a:r>
              <a:rPr lang="en-GB" i="1" dirty="0" smtClean="0">
                <a:solidFill>
                  <a:schemeClr val="bg1"/>
                </a:solidFill>
              </a:rPr>
              <a:t>+</a:t>
            </a:r>
            <a:endParaRPr lang="en-GB" i="1" dirty="0">
              <a:solidFill>
                <a:schemeClr val="bg1"/>
              </a:solidFill>
            </a:endParaRPr>
          </a:p>
        </p:txBody>
      </p:sp>
      <p:sp>
        <p:nvSpPr>
          <p:cNvPr id="126" name="Rechteck 125" descr="Right:  wb B"/>
          <p:cNvSpPr/>
          <p:nvPr/>
        </p:nvSpPr>
        <p:spPr>
          <a:xfrm>
            <a:off x="19494556" y="3973264"/>
            <a:ext cx="2633246" cy="1200329"/>
          </a:xfrm>
          <a:prstGeom prst="rect">
            <a:avLst/>
          </a:prstGeom>
        </p:spPr>
        <p:txBody>
          <a:bodyPr wrap="square">
            <a:noAutofit/>
          </a:bodyPr>
          <a:lstStyle/>
          <a:p>
            <a:pPr algn="ctr"/>
            <a:r>
              <a:rPr lang="en-GB" i="1" dirty="0" err="1" smtClean="0">
                <a:solidFill>
                  <a:schemeClr val="bg1"/>
                </a:solidFill>
              </a:rPr>
              <a:t>w</a:t>
            </a:r>
            <a:r>
              <a:rPr lang="en-GB" i="1" baseline="-25000" dirty="0" err="1" smtClean="0">
                <a:solidFill>
                  <a:schemeClr val="bg1"/>
                </a:solidFill>
              </a:rPr>
              <a:t>b</a:t>
            </a:r>
            <a:r>
              <a:rPr lang="en-GB" i="1" dirty="0" smtClean="0">
                <a:solidFill>
                  <a:schemeClr val="bg1"/>
                </a:solidFill>
              </a:rPr>
              <a:t> B</a:t>
            </a:r>
            <a:endParaRPr lang="en-GB" i="1" dirty="0">
              <a:solidFill>
                <a:schemeClr val="bg1"/>
              </a:solidFill>
            </a:endParaRPr>
          </a:p>
        </p:txBody>
      </p:sp>
      <p:sp>
        <p:nvSpPr>
          <p:cNvPr id="127" name="Rechteck 126" descr="Right:  wc C"/>
          <p:cNvSpPr/>
          <p:nvPr/>
        </p:nvSpPr>
        <p:spPr>
          <a:xfrm>
            <a:off x="22093831" y="3970843"/>
            <a:ext cx="3541807" cy="1200329"/>
          </a:xfrm>
          <a:prstGeom prst="rect">
            <a:avLst/>
          </a:prstGeom>
        </p:spPr>
        <p:txBody>
          <a:bodyPr wrap="square">
            <a:noAutofit/>
          </a:bodyPr>
          <a:lstStyle/>
          <a:p>
            <a:pPr algn="ctr"/>
            <a:r>
              <a:rPr lang="en-GB" i="1" dirty="0" err="1" smtClean="0">
                <a:solidFill>
                  <a:schemeClr val="bg1"/>
                </a:solidFill>
              </a:rPr>
              <a:t>w</a:t>
            </a:r>
            <a:r>
              <a:rPr lang="en-GB" i="1" baseline="-25000" dirty="0" err="1" smtClean="0">
                <a:solidFill>
                  <a:schemeClr val="bg1"/>
                </a:solidFill>
              </a:rPr>
              <a:t>c</a:t>
            </a:r>
            <a:r>
              <a:rPr lang="en-GB" i="1" dirty="0" smtClean="0">
                <a:solidFill>
                  <a:schemeClr val="bg1"/>
                </a:solidFill>
              </a:rPr>
              <a:t> C</a:t>
            </a:r>
            <a:endParaRPr lang="en-GB" i="1" dirty="0">
              <a:solidFill>
                <a:schemeClr val="bg1"/>
              </a:solidFill>
            </a:endParaRPr>
          </a:p>
        </p:txBody>
      </p:sp>
      <p:sp>
        <p:nvSpPr>
          <p:cNvPr id="33" name="Footer Placeholder 32"/>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6799059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8" presetClass="path" presetSubtype="0" accel="50000" decel="50000" fill="hold" nodeType="withEffect">
                                  <p:stCondLst>
                                    <p:cond delay="0"/>
                                  </p:stCondLst>
                                  <p:childTnLst>
                                    <p:animMotion origin="layout" path="M -4.42304E-6 3.18831E-6 L 0.02222 0.03749 C 0.02721 0.04536 0.02999 0.05724 0.02999 0.06966 C 0.02999 0.08362 0.02721 0.09496 0.02222 0.10283 L -4.42304E-6 0.14086 " pathEditMode="relative" rAng="0" ptsTypes="FffFF">
                                      <p:cBhvr>
                                        <p:cTn id="6" dur="2000" fill="hold"/>
                                        <p:tgtEl>
                                          <p:spTgt spid="38"/>
                                        </p:tgtEl>
                                        <p:attrNameLst>
                                          <p:attrName>ppt_x</p:attrName>
                                          <p:attrName>ppt_y</p:attrName>
                                        </p:attrNameLst>
                                      </p:cBhvr>
                                      <p:rCtr x="1497" y="7043"/>
                                    </p:animMotion>
                                  </p:childTnLst>
                                </p:cTn>
                              </p:par>
                              <p:par>
                                <p:cTn id="7" presetID="51" presetClass="path" presetSubtype="0" accel="50000" decel="50000" fill="hold" nodeType="withEffect">
                                  <p:stCondLst>
                                    <p:cond delay="0"/>
                                  </p:stCondLst>
                                  <p:childTnLst>
                                    <p:animMotion origin="layout" path="M 0.00017 0.00093 L -0.02444 -0.03693 C -0.02995 -0.0448 -0.03299 -0.05668 -0.03299 -0.06909 C -0.03299 -0.0832 -0.02995 -0.09446 -0.02444 -0.10233 L 0.00017 -0.14003 " pathEditMode="relative" rAng="0" ptsTypes="FffFF">
                                      <p:cBhvr>
                                        <p:cTn id="8" dur="2000" fill="hold"/>
                                        <p:tgtEl>
                                          <p:spTgt spid="35"/>
                                        </p:tgtEl>
                                        <p:attrNameLst>
                                          <p:attrName>ppt_x</p:attrName>
                                          <p:attrName>ppt_y</p:attrName>
                                        </p:attrNameLst>
                                      </p:cBhvr>
                                      <p:rCtr x="-1658" y="-70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Visualizing Hidden Content</a:t>
            </a:r>
            <a:endParaRPr lang="en-US" dirty="0"/>
          </a:p>
        </p:txBody>
      </p:sp>
      <p:sp>
        <p:nvSpPr>
          <p:cNvPr id="2" name="Footer Placeholder 1"/>
          <p:cNvSpPr>
            <a:spLocks noGrp="1"/>
          </p:cNvSpPr>
          <p:nvPr>
            <p:ph type="ftr" sz="quarter" idx="11"/>
          </p:nvPr>
        </p:nvSpPr>
        <p:spPr/>
        <p:txBody>
          <a:bodyPr/>
          <a:lstStyle/>
          <a:p>
            <a:pPr algn="l"/>
            <a:endParaRPr lang="en-US" dirty="0"/>
          </a:p>
        </p:txBody>
      </p:sp>
      <p:sp>
        <p:nvSpPr>
          <p:cNvPr id="3" name="Slide Number Placeholder 2"/>
          <p:cNvSpPr>
            <a:spLocks noGrp="1"/>
          </p:cNvSpPr>
          <p:nvPr>
            <p:ph type="sldNum" sz="quarter" idx="12"/>
          </p:nvPr>
        </p:nvSpPr>
        <p:spPr/>
        <p:txBody>
          <a:bodyPr/>
          <a:lstStyle/>
          <a:p>
            <a:fld id="{30742C3F-4840-460C-ADF2-7005A7FA8881}" type="slidenum">
              <a:rPr lang="en-US" smtClean="0"/>
              <a:t>8</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7756" y="7621913"/>
            <a:ext cx="34484505" cy="12548746"/>
          </a:xfrm>
          <a:prstGeom prst="rect">
            <a:avLst/>
          </a:prstGeom>
        </p:spPr>
      </p:pic>
      <p:sp>
        <p:nvSpPr>
          <p:cNvPr id="8" name="TextBox 7"/>
          <p:cNvSpPr txBox="1"/>
          <p:nvPr/>
        </p:nvSpPr>
        <p:spPr>
          <a:xfrm>
            <a:off x="1657756" y="5060905"/>
            <a:ext cx="8652818" cy="1754326"/>
          </a:xfrm>
          <a:prstGeom prst="rect">
            <a:avLst/>
          </a:prstGeom>
          <a:noFill/>
        </p:spPr>
        <p:txBody>
          <a:bodyPr wrap="none" rtlCol="0">
            <a:spAutoFit/>
          </a:bodyPr>
          <a:lstStyle/>
          <a:p>
            <a:r>
              <a:rPr lang="en-US" sz="5400" dirty="0" smtClean="0"/>
              <a:t>[</a:t>
            </a:r>
            <a:r>
              <a:rPr lang="en-US" sz="5400" dirty="0" err="1" smtClean="0"/>
              <a:t>Geymayer</a:t>
            </a:r>
            <a:r>
              <a:rPr lang="en-US" sz="5400" dirty="0" smtClean="0"/>
              <a:t> CHI’14]</a:t>
            </a:r>
            <a:br>
              <a:rPr lang="en-US" sz="5400" dirty="0" smtClean="0"/>
            </a:br>
            <a:r>
              <a:rPr lang="en-US" sz="5400" dirty="0" smtClean="0">
                <a:solidFill>
                  <a:schemeClr val="accent1"/>
                </a:solidFill>
              </a:rPr>
              <a:t>Honorable Mention Award</a:t>
            </a:r>
            <a:endParaRPr lang="en-US" sz="5400" dirty="0"/>
          </a:p>
        </p:txBody>
      </p:sp>
    </p:spTree>
    <p:extLst>
      <p:ext uri="{BB962C8B-B14F-4D97-AF65-F5344CB8AC3E}">
        <p14:creationId xmlns:p14="http://schemas.microsoft.com/office/powerpoint/2010/main" val="320624373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feld 56" descr=" 57"/>
          <p:cNvSpPr txBox="1"/>
          <p:nvPr/>
        </p:nvSpPr>
        <p:spPr>
          <a:xfrm>
            <a:off x="18289588" y="7121823"/>
            <a:ext cx="5039760" cy="172440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nchor="ctr">
            <a:normAutofit/>
          </a:bodyPr>
          <a:lstStyle>
            <a:defPPr>
              <a:defRPr lang="en-US"/>
            </a:defPPr>
            <a:lvl1pPr>
              <a:defRPr sz="8800"/>
            </a:lvl1pPr>
          </a:lstStyle>
          <a:p>
            <a:pPr algn="ctr"/>
            <a:r>
              <a:rPr lang="en-GB" sz="7200" dirty="0" smtClean="0"/>
              <a:t>MAX(A,B,C)</a:t>
            </a:r>
            <a:endParaRPr lang="en-GB" sz="7200" dirty="0"/>
          </a:p>
        </p:txBody>
      </p:sp>
      <p:sp>
        <p:nvSpPr>
          <p:cNvPr id="11" name="Titel 10" descr=" 11"/>
          <p:cNvSpPr>
            <a:spLocks noGrp="1"/>
          </p:cNvSpPr>
          <p:nvPr>
            <p:ph type="title"/>
          </p:nvPr>
        </p:nvSpPr>
        <p:spPr/>
        <p:txBody>
          <a:bodyPr/>
          <a:lstStyle/>
          <a:p>
            <a:r>
              <a:rPr lang="en-GB" noProof="0" dirty="0" smtClean="0"/>
              <a:t>Parallel </a:t>
            </a:r>
            <a:r>
              <a:rPr lang="en-GB" dirty="0" smtClean="0"/>
              <a:t>Combiner</a:t>
            </a:r>
            <a:endParaRPr lang="en-GB" noProof="0" dirty="0"/>
          </a:p>
        </p:txBody>
      </p:sp>
      <p:sp>
        <p:nvSpPr>
          <p:cNvPr id="9" name="Fußzeilenplatzhalter 1" descr=" 9"/>
          <p:cNvSpPr>
            <a:spLocks noGrp="1"/>
          </p:cNvSpPr>
          <p:nvPr>
            <p:ph type="ftr" sz="quarter" idx="11"/>
          </p:nvPr>
        </p:nvSpPr>
        <p:spPr/>
        <p:txBody>
          <a:bodyPr/>
          <a:lstStyle/>
          <a:p>
            <a:pPr lvl="0"/>
            <a:endParaRPr lang="en-GB" dirty="0"/>
          </a:p>
        </p:txBody>
      </p:sp>
      <p:sp>
        <p:nvSpPr>
          <p:cNvPr id="10" name="Foliennummernplatzhalter 2" descr=" 10"/>
          <p:cNvSpPr>
            <a:spLocks noGrp="1"/>
          </p:cNvSpPr>
          <p:nvPr>
            <p:ph type="sldNum" sz="quarter" idx="12"/>
          </p:nvPr>
        </p:nvSpPr>
        <p:spPr/>
        <p:txBody>
          <a:bodyPr/>
          <a:lstStyle/>
          <a:p>
            <a:pPr lvl="0"/>
            <a:fld id="{2E878C50-2E86-447E-87A4-B859A418CDC1}" type="slidenum">
              <a:rPr lang="en-GB" smtClean="0"/>
              <a:t>80</a:t>
            </a:fld>
            <a:endParaRPr lang="en-GB" dirty="0"/>
          </a:p>
        </p:txBody>
      </p:sp>
      <p:sp>
        <p:nvSpPr>
          <p:cNvPr id="35" name="Textfeld 34" descr=" 35"/>
          <p:cNvSpPr txBox="1"/>
          <p:nvPr/>
        </p:nvSpPr>
        <p:spPr>
          <a:xfrm>
            <a:off x="11089588" y="7121823"/>
            <a:ext cx="720000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r>
              <a:rPr lang="en-GB" dirty="0" smtClean="0"/>
              <a:t>University</a:t>
            </a:r>
            <a:endParaRPr lang="en-GB" dirty="0"/>
          </a:p>
        </p:txBody>
      </p:sp>
      <p:sp>
        <p:nvSpPr>
          <p:cNvPr id="42" name="Textfeld 41" descr=" 42"/>
          <p:cNvSpPr txBox="1"/>
          <p:nvPr/>
        </p:nvSpPr>
        <p:spPr>
          <a:xfrm>
            <a:off x="7851537" y="7121823"/>
            <a:ext cx="324000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r>
              <a:rPr lang="en-GB" dirty="0" smtClean="0"/>
              <a:t>Rank</a:t>
            </a:r>
            <a:endParaRPr lang="en-GB" dirty="0"/>
          </a:p>
        </p:txBody>
      </p:sp>
      <p:sp>
        <p:nvSpPr>
          <p:cNvPr id="44" name="Textfeld 43" descr=" 44"/>
          <p:cNvSpPr txBox="1"/>
          <p:nvPr/>
        </p:nvSpPr>
        <p:spPr>
          <a:xfrm>
            <a:off x="7851537" y="10514678"/>
            <a:ext cx="3240000" cy="1440000"/>
          </a:xfrm>
          <a:prstGeom prst="rect">
            <a:avLst/>
          </a:prstGeom>
          <a:noFill/>
        </p:spPr>
        <p:txBody>
          <a:bodyPr wrap="square" rtlCol="0">
            <a:spAutoFit/>
          </a:bodyPr>
          <a:lstStyle/>
          <a:p>
            <a:pPr algn="ctr"/>
            <a:r>
              <a:rPr lang="en-GB" sz="8800" dirty="0" smtClean="0">
                <a:solidFill>
                  <a:schemeClr val="bg1"/>
                </a:solidFill>
              </a:rPr>
              <a:t>2.</a:t>
            </a:r>
            <a:endParaRPr lang="en-GB" sz="8800" dirty="0">
              <a:solidFill>
                <a:schemeClr val="bg1"/>
              </a:solidFill>
            </a:endParaRPr>
          </a:p>
        </p:txBody>
      </p:sp>
      <p:sp>
        <p:nvSpPr>
          <p:cNvPr id="45" name="Textfeld 44" descr=" 45"/>
          <p:cNvSpPr txBox="1"/>
          <p:nvPr/>
        </p:nvSpPr>
        <p:spPr>
          <a:xfrm>
            <a:off x="7851537" y="14834678"/>
            <a:ext cx="3240000" cy="1440000"/>
          </a:xfrm>
          <a:prstGeom prst="rect">
            <a:avLst/>
          </a:prstGeom>
          <a:noFill/>
        </p:spPr>
        <p:txBody>
          <a:bodyPr wrap="square" rtlCol="0">
            <a:spAutoFit/>
          </a:bodyPr>
          <a:lstStyle/>
          <a:p>
            <a:pPr algn="ctr"/>
            <a:r>
              <a:rPr lang="en-GB" sz="8800" dirty="0" smtClean="0">
                <a:solidFill>
                  <a:schemeClr val="bg1"/>
                </a:solidFill>
              </a:rPr>
              <a:t>5.</a:t>
            </a:r>
            <a:endParaRPr lang="en-GB" sz="8800" dirty="0">
              <a:solidFill>
                <a:schemeClr val="bg1"/>
              </a:solidFill>
            </a:endParaRPr>
          </a:p>
        </p:txBody>
      </p:sp>
      <p:sp>
        <p:nvSpPr>
          <p:cNvPr id="46" name="Textfeld 45" descr=" 46"/>
          <p:cNvSpPr txBox="1"/>
          <p:nvPr/>
        </p:nvSpPr>
        <p:spPr>
          <a:xfrm>
            <a:off x="7851537" y="13394678"/>
            <a:ext cx="3240000" cy="1440000"/>
          </a:xfrm>
          <a:prstGeom prst="rect">
            <a:avLst/>
          </a:prstGeom>
          <a:noFill/>
        </p:spPr>
        <p:txBody>
          <a:bodyPr wrap="square" rtlCol="0">
            <a:spAutoFit/>
          </a:bodyPr>
          <a:lstStyle/>
          <a:p>
            <a:pPr algn="ctr"/>
            <a:r>
              <a:rPr lang="en-GB" sz="8800" dirty="0" smtClean="0">
                <a:solidFill>
                  <a:schemeClr val="bg1"/>
                </a:solidFill>
              </a:rPr>
              <a:t>4.</a:t>
            </a:r>
            <a:endParaRPr lang="en-GB" sz="8800" dirty="0">
              <a:solidFill>
                <a:schemeClr val="bg1"/>
              </a:solidFill>
            </a:endParaRPr>
          </a:p>
        </p:txBody>
      </p:sp>
      <p:sp>
        <p:nvSpPr>
          <p:cNvPr id="47" name="Textfeld 46" descr=" 47"/>
          <p:cNvSpPr txBox="1"/>
          <p:nvPr/>
        </p:nvSpPr>
        <p:spPr>
          <a:xfrm>
            <a:off x="7851537" y="11954678"/>
            <a:ext cx="3240000" cy="1440000"/>
          </a:xfrm>
          <a:prstGeom prst="rect">
            <a:avLst/>
          </a:prstGeom>
          <a:noFill/>
        </p:spPr>
        <p:txBody>
          <a:bodyPr wrap="square" rtlCol="0">
            <a:spAutoFit/>
          </a:bodyPr>
          <a:lstStyle/>
          <a:p>
            <a:pPr algn="ctr"/>
            <a:r>
              <a:rPr lang="en-GB" sz="8800" dirty="0" smtClean="0">
                <a:solidFill>
                  <a:schemeClr val="bg1"/>
                </a:solidFill>
              </a:rPr>
              <a:t>3.</a:t>
            </a:r>
            <a:endParaRPr lang="en-GB" sz="8800" dirty="0">
              <a:solidFill>
                <a:schemeClr val="bg1"/>
              </a:solidFill>
            </a:endParaRPr>
          </a:p>
        </p:txBody>
      </p:sp>
      <p:sp>
        <p:nvSpPr>
          <p:cNvPr id="48" name="Textfeld 47" descr=" 48"/>
          <p:cNvSpPr txBox="1"/>
          <p:nvPr/>
        </p:nvSpPr>
        <p:spPr>
          <a:xfrm>
            <a:off x="7851537" y="9192890"/>
            <a:ext cx="3240000" cy="1440000"/>
          </a:xfrm>
          <a:prstGeom prst="rect">
            <a:avLst/>
          </a:prstGeom>
          <a:noFill/>
        </p:spPr>
        <p:txBody>
          <a:bodyPr wrap="square" rtlCol="0">
            <a:spAutoFit/>
          </a:bodyPr>
          <a:lstStyle/>
          <a:p>
            <a:pPr algn="ctr"/>
            <a:r>
              <a:rPr lang="en-GB" sz="8800" dirty="0" smtClean="0">
                <a:solidFill>
                  <a:schemeClr val="bg1"/>
                </a:solidFill>
              </a:rPr>
              <a:t>1.</a:t>
            </a:r>
            <a:endParaRPr lang="en-GB" sz="8800" dirty="0">
              <a:solidFill>
                <a:schemeClr val="bg1"/>
              </a:solidFill>
            </a:endParaRPr>
          </a:p>
        </p:txBody>
      </p:sp>
      <p:grpSp>
        <p:nvGrpSpPr>
          <p:cNvPr id="2" name="Gruppieren 1" descr=" 2"/>
          <p:cNvGrpSpPr/>
          <p:nvPr/>
        </p:nvGrpSpPr>
        <p:grpSpPr>
          <a:xfrm>
            <a:off x="11095807" y="9134332"/>
            <a:ext cx="12192258" cy="1446550"/>
            <a:chOff x="11089588" y="14834678"/>
            <a:chExt cx="12192258" cy="1446550"/>
          </a:xfrm>
        </p:grpSpPr>
        <p:sp>
          <p:nvSpPr>
            <p:cNvPr id="71" name="Rechteck 70"/>
            <p:cNvSpPr>
              <a:spLocks/>
            </p:cNvSpPr>
            <p:nvPr/>
          </p:nvSpPr>
          <p:spPr>
            <a:xfrm>
              <a:off x="18438589" y="15122544"/>
              <a:ext cx="4843257" cy="864267"/>
            </a:xfrm>
            <a:prstGeom prst="rect">
              <a:avLst/>
            </a:prstGeom>
            <a:ln w="101600"/>
          </p:spPr>
          <p:style>
            <a:lnRef idx="2">
              <a:schemeClr val="accent2">
                <a:shade val="50000"/>
              </a:schemeClr>
            </a:lnRef>
            <a:fillRef idx="1">
              <a:schemeClr val="accent2"/>
            </a:fillRef>
            <a:effectRef idx="0">
              <a:schemeClr val="accent2"/>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103" name="Rechteck 102" descr="Up:  Rechteck 55"/>
            <p:cNvSpPr>
              <a:spLocks/>
            </p:cNvSpPr>
            <p:nvPr/>
          </p:nvSpPr>
          <p:spPr>
            <a:xfrm>
              <a:off x="18424396" y="15049919"/>
              <a:ext cx="1196322" cy="288000"/>
            </a:xfrm>
            <a:prstGeom prst="rect">
              <a:avLst/>
            </a:prstGeom>
            <a:ln w="101600"/>
          </p:spPr>
          <p:style>
            <a:lnRef idx="2">
              <a:schemeClr val="accent4">
                <a:shade val="50000"/>
              </a:schemeClr>
            </a:lnRef>
            <a:fillRef idx="1">
              <a:schemeClr val="accent4"/>
            </a:fillRef>
            <a:effectRef idx="0">
              <a:schemeClr val="accent4"/>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37" name="Textfeld 36"/>
            <p:cNvSpPr txBox="1"/>
            <p:nvPr/>
          </p:nvSpPr>
          <p:spPr>
            <a:xfrm>
              <a:off x="11089588" y="14834678"/>
              <a:ext cx="7200000" cy="1446550"/>
            </a:xfrm>
            <a:prstGeom prst="rect">
              <a:avLst/>
            </a:prstGeom>
            <a:noFill/>
          </p:spPr>
          <p:txBody>
            <a:bodyPr wrap="square" rtlCol="0">
              <a:spAutoFit/>
            </a:bodyPr>
            <a:lstStyle/>
            <a:p>
              <a:r>
                <a:rPr lang="en-GB" sz="8800" dirty="0" smtClean="0">
                  <a:solidFill>
                    <a:schemeClr val="bg1"/>
                  </a:solidFill>
                </a:rPr>
                <a:t>Oxford, UK</a:t>
              </a:r>
              <a:endParaRPr lang="en-GB" sz="8800" dirty="0">
                <a:solidFill>
                  <a:schemeClr val="bg1"/>
                </a:solidFill>
              </a:endParaRPr>
            </a:p>
          </p:txBody>
        </p:sp>
        <p:sp>
          <p:nvSpPr>
            <p:cNvPr id="98" name="Rechteck 97" descr="Up:  Rechteck 61"/>
            <p:cNvSpPr>
              <a:spLocks/>
            </p:cNvSpPr>
            <p:nvPr/>
          </p:nvSpPr>
          <p:spPr>
            <a:xfrm>
              <a:off x="18422555" y="15048385"/>
              <a:ext cx="449322" cy="288000"/>
            </a:xfrm>
            <a:prstGeom prst="rect">
              <a:avLst/>
            </a:prstGeom>
            <a:ln w="101600"/>
          </p:spPr>
          <p:style>
            <a:lnRef idx="2">
              <a:schemeClr val="accent3">
                <a:shade val="50000"/>
              </a:schemeClr>
            </a:lnRef>
            <a:fillRef idx="1">
              <a:schemeClr val="accent3"/>
            </a:fillRef>
            <a:effectRef idx="0">
              <a:schemeClr val="accent3"/>
            </a:effectRef>
            <a:fontRef idx="minor">
              <a:schemeClr val="lt1"/>
            </a:fontRef>
          </p:style>
          <p:txBody>
            <a:bodyPr lIns="365812" tIns="182906" rIns="365812" bIns="182906" rtlCol="0" anchor="ctr"/>
            <a:lstStyle/>
            <a:p>
              <a:pPr algn="ctr"/>
              <a:endParaRPr lang="en-GB" sz="8800" dirty="0">
                <a:solidFill>
                  <a:schemeClr val="bg1"/>
                </a:solidFill>
              </a:endParaRPr>
            </a:p>
          </p:txBody>
        </p:sp>
      </p:grpSp>
      <p:sp>
        <p:nvSpPr>
          <p:cNvPr id="50" name="Rechteck 49" descr=" 50"/>
          <p:cNvSpPr>
            <a:spLocks/>
          </p:cNvSpPr>
          <p:nvPr/>
        </p:nvSpPr>
        <p:spPr>
          <a:xfrm>
            <a:off x="18421340" y="10791197"/>
            <a:ext cx="4822761" cy="864267"/>
          </a:xfrm>
          <a:prstGeom prst="rect">
            <a:avLst/>
          </a:prstGeom>
          <a:ln w="101600"/>
        </p:spPr>
        <p:style>
          <a:lnRef idx="2">
            <a:schemeClr val="accent3">
              <a:shade val="50000"/>
            </a:schemeClr>
          </a:lnRef>
          <a:fillRef idx="1">
            <a:schemeClr val="accent3"/>
          </a:fillRef>
          <a:effectRef idx="0">
            <a:schemeClr val="accent3"/>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65" name="Rechteck 64" descr=" 65"/>
          <p:cNvSpPr>
            <a:spLocks/>
          </p:cNvSpPr>
          <p:nvPr/>
        </p:nvSpPr>
        <p:spPr>
          <a:xfrm>
            <a:off x="18421340" y="10725219"/>
            <a:ext cx="4183110" cy="288000"/>
          </a:xfrm>
          <a:prstGeom prst="rect">
            <a:avLst/>
          </a:prstGeom>
          <a:ln w="101600"/>
        </p:spPr>
        <p:style>
          <a:lnRef idx="2">
            <a:schemeClr val="accent2">
              <a:shade val="50000"/>
            </a:schemeClr>
          </a:lnRef>
          <a:fillRef idx="1">
            <a:schemeClr val="accent2"/>
          </a:fillRef>
          <a:effectRef idx="0">
            <a:schemeClr val="accent2"/>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100" name="Rechteck 99" descr=" 100"/>
          <p:cNvSpPr>
            <a:spLocks/>
          </p:cNvSpPr>
          <p:nvPr/>
        </p:nvSpPr>
        <p:spPr>
          <a:xfrm>
            <a:off x="18424396" y="10729918"/>
            <a:ext cx="3379509" cy="288000"/>
          </a:xfrm>
          <a:prstGeom prst="rect">
            <a:avLst/>
          </a:prstGeom>
          <a:ln w="101600"/>
        </p:spPr>
        <p:style>
          <a:lnRef idx="2">
            <a:schemeClr val="accent4">
              <a:shade val="50000"/>
            </a:schemeClr>
          </a:lnRef>
          <a:fillRef idx="1">
            <a:schemeClr val="accent4"/>
          </a:fillRef>
          <a:effectRef idx="0">
            <a:schemeClr val="accent4"/>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36" name="Textfeld 35" descr=" 36"/>
          <p:cNvSpPr txBox="1"/>
          <p:nvPr/>
        </p:nvSpPr>
        <p:spPr>
          <a:xfrm>
            <a:off x="11089588" y="10514678"/>
            <a:ext cx="7200000" cy="1440000"/>
          </a:xfrm>
          <a:prstGeom prst="rect">
            <a:avLst/>
          </a:prstGeom>
          <a:noFill/>
        </p:spPr>
        <p:txBody>
          <a:bodyPr wrap="square" rtlCol="0">
            <a:spAutoFit/>
          </a:bodyPr>
          <a:lstStyle/>
          <a:p>
            <a:r>
              <a:rPr lang="en-GB" sz="8800" dirty="0" smtClean="0">
                <a:solidFill>
                  <a:schemeClr val="bg1"/>
                </a:solidFill>
              </a:rPr>
              <a:t>Harvard, US</a:t>
            </a:r>
            <a:endParaRPr lang="en-GB" sz="8800" dirty="0">
              <a:solidFill>
                <a:schemeClr val="bg1"/>
              </a:solidFill>
            </a:endParaRPr>
          </a:p>
        </p:txBody>
      </p:sp>
      <p:grpSp>
        <p:nvGrpSpPr>
          <p:cNvPr id="8" name="Gruppieren 7" descr=" 8"/>
          <p:cNvGrpSpPr/>
          <p:nvPr/>
        </p:nvGrpSpPr>
        <p:grpSpPr>
          <a:xfrm>
            <a:off x="11061056" y="11970620"/>
            <a:ext cx="12124354" cy="1440000"/>
            <a:chOff x="11089588" y="9192890"/>
            <a:chExt cx="12124354" cy="1440000"/>
          </a:xfrm>
        </p:grpSpPr>
        <p:sp>
          <p:nvSpPr>
            <p:cNvPr id="49" name="Rechteck 48"/>
            <p:cNvSpPr>
              <a:spLocks/>
            </p:cNvSpPr>
            <p:nvPr/>
          </p:nvSpPr>
          <p:spPr>
            <a:xfrm>
              <a:off x="18438590" y="9480756"/>
              <a:ext cx="4775352" cy="864267"/>
            </a:xfrm>
            <a:prstGeom prst="rect">
              <a:avLst/>
            </a:prstGeom>
            <a:ln w="101600"/>
          </p:spPr>
          <p:style>
            <a:lnRef idx="2">
              <a:schemeClr val="accent2">
                <a:shade val="50000"/>
              </a:schemeClr>
            </a:lnRef>
            <a:fillRef idx="1">
              <a:schemeClr val="accent2"/>
            </a:fillRef>
            <a:effectRef idx="0">
              <a:schemeClr val="accent2"/>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96" name="Rechteck 95" descr="Up:  Rechteck 57"/>
            <p:cNvSpPr>
              <a:spLocks/>
            </p:cNvSpPr>
            <p:nvPr/>
          </p:nvSpPr>
          <p:spPr>
            <a:xfrm>
              <a:off x="18419349" y="9408448"/>
              <a:ext cx="4445054" cy="288000"/>
            </a:xfrm>
            <a:prstGeom prst="rect">
              <a:avLst/>
            </a:prstGeom>
            <a:ln w="101600"/>
          </p:spPr>
          <p:style>
            <a:lnRef idx="2">
              <a:schemeClr val="accent3">
                <a:shade val="50000"/>
              </a:schemeClr>
            </a:lnRef>
            <a:fillRef idx="1">
              <a:schemeClr val="accent3"/>
            </a:fillRef>
            <a:effectRef idx="0">
              <a:schemeClr val="accent3"/>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99" name="Rechteck 98" descr="Up:  Rechteck 50"/>
            <p:cNvSpPr>
              <a:spLocks/>
            </p:cNvSpPr>
            <p:nvPr/>
          </p:nvSpPr>
          <p:spPr>
            <a:xfrm>
              <a:off x="18424396" y="9398458"/>
              <a:ext cx="3872486" cy="288000"/>
            </a:xfrm>
            <a:prstGeom prst="rect">
              <a:avLst/>
            </a:prstGeom>
            <a:ln w="101600"/>
          </p:spPr>
          <p:style>
            <a:lnRef idx="2">
              <a:schemeClr val="accent4">
                <a:shade val="50000"/>
              </a:schemeClr>
            </a:lnRef>
            <a:fillRef idx="1">
              <a:schemeClr val="accent4"/>
            </a:fillRef>
            <a:effectRef idx="0">
              <a:schemeClr val="accent4"/>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41" name="Textfeld 40"/>
            <p:cNvSpPr txBox="1"/>
            <p:nvPr/>
          </p:nvSpPr>
          <p:spPr>
            <a:xfrm>
              <a:off x="11089588" y="9192890"/>
              <a:ext cx="7200000" cy="1440000"/>
            </a:xfrm>
            <a:prstGeom prst="rect">
              <a:avLst/>
            </a:prstGeom>
            <a:noFill/>
          </p:spPr>
          <p:txBody>
            <a:bodyPr wrap="square" rtlCol="0">
              <a:spAutoFit/>
            </a:bodyPr>
            <a:lstStyle/>
            <a:p>
              <a:r>
                <a:rPr lang="en-GB" sz="8800" dirty="0" smtClean="0">
                  <a:solidFill>
                    <a:schemeClr val="bg1"/>
                  </a:solidFill>
                </a:rPr>
                <a:t>MIT, US</a:t>
              </a:r>
              <a:endParaRPr lang="en-GB" sz="8800" dirty="0">
                <a:solidFill>
                  <a:schemeClr val="bg1"/>
                </a:solidFill>
              </a:endParaRPr>
            </a:p>
          </p:txBody>
        </p:sp>
      </p:grpSp>
      <p:grpSp>
        <p:nvGrpSpPr>
          <p:cNvPr id="12" name="Gruppieren 11" descr=" 12"/>
          <p:cNvGrpSpPr/>
          <p:nvPr/>
        </p:nvGrpSpPr>
        <p:grpSpPr>
          <a:xfrm>
            <a:off x="11089540" y="13546979"/>
            <a:ext cx="12019019" cy="2886550"/>
            <a:chOff x="11089588" y="11954678"/>
            <a:chExt cx="12019019" cy="2886550"/>
          </a:xfrm>
        </p:grpSpPr>
        <p:sp>
          <p:nvSpPr>
            <p:cNvPr id="70" name="Rechteck 69"/>
            <p:cNvSpPr>
              <a:spLocks/>
            </p:cNvSpPr>
            <p:nvPr/>
          </p:nvSpPr>
          <p:spPr>
            <a:xfrm>
              <a:off x="18438590" y="13682544"/>
              <a:ext cx="3975276" cy="864267"/>
            </a:xfrm>
            <a:prstGeom prst="rect">
              <a:avLst/>
            </a:prstGeom>
            <a:ln w="101600"/>
          </p:spPr>
          <p:style>
            <a:lnRef idx="2">
              <a:schemeClr val="accent2">
                <a:shade val="50000"/>
              </a:schemeClr>
            </a:lnRef>
            <a:fillRef idx="1">
              <a:schemeClr val="accent2"/>
            </a:fillRef>
            <a:effectRef idx="0">
              <a:schemeClr val="accent2"/>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69" name="Rechteck 68"/>
            <p:cNvSpPr>
              <a:spLocks/>
            </p:cNvSpPr>
            <p:nvPr/>
          </p:nvSpPr>
          <p:spPr>
            <a:xfrm>
              <a:off x="18421340" y="12242544"/>
              <a:ext cx="4687267" cy="864267"/>
            </a:xfrm>
            <a:prstGeom prst="rect">
              <a:avLst/>
            </a:prstGeom>
            <a:ln w="101600"/>
          </p:spPr>
          <p:style>
            <a:lnRef idx="2">
              <a:schemeClr val="accent3">
                <a:shade val="50000"/>
              </a:schemeClr>
            </a:lnRef>
            <a:fillRef idx="1">
              <a:schemeClr val="accent3"/>
            </a:fillRef>
            <a:effectRef idx="0">
              <a:schemeClr val="accent3"/>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97" name="Rechteck 96" descr="Up:  Rechteck 60"/>
            <p:cNvSpPr>
              <a:spLocks/>
            </p:cNvSpPr>
            <p:nvPr/>
          </p:nvSpPr>
          <p:spPr>
            <a:xfrm>
              <a:off x="18422555" y="13608385"/>
              <a:ext cx="3618350" cy="288000"/>
            </a:xfrm>
            <a:prstGeom prst="rect">
              <a:avLst/>
            </a:prstGeom>
            <a:ln w="101600"/>
          </p:spPr>
          <p:style>
            <a:lnRef idx="2">
              <a:schemeClr val="accent3">
                <a:shade val="50000"/>
              </a:schemeClr>
            </a:lnRef>
            <a:fillRef idx="1">
              <a:schemeClr val="accent3"/>
            </a:fillRef>
            <a:effectRef idx="0">
              <a:schemeClr val="accent3"/>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101" name="Rechteck 100" descr="Up:  Rechteck 53"/>
            <p:cNvSpPr>
              <a:spLocks/>
            </p:cNvSpPr>
            <p:nvPr/>
          </p:nvSpPr>
          <p:spPr>
            <a:xfrm>
              <a:off x="18424396" y="12169918"/>
              <a:ext cx="3379509" cy="288000"/>
            </a:xfrm>
            <a:prstGeom prst="rect">
              <a:avLst/>
            </a:prstGeom>
            <a:ln w="101600"/>
          </p:spPr>
          <p:style>
            <a:lnRef idx="2">
              <a:schemeClr val="accent4">
                <a:shade val="50000"/>
              </a:schemeClr>
            </a:lnRef>
            <a:fillRef idx="1">
              <a:schemeClr val="accent4"/>
            </a:fillRef>
            <a:effectRef idx="0">
              <a:schemeClr val="accent4"/>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102" name="Rechteck 101" descr="Up:  Rechteck 54"/>
            <p:cNvSpPr>
              <a:spLocks/>
            </p:cNvSpPr>
            <p:nvPr/>
          </p:nvSpPr>
          <p:spPr>
            <a:xfrm>
              <a:off x="18424396" y="13609918"/>
              <a:ext cx="1689754" cy="288000"/>
            </a:xfrm>
            <a:prstGeom prst="rect">
              <a:avLst/>
            </a:prstGeom>
            <a:ln w="101600"/>
          </p:spPr>
          <p:style>
            <a:lnRef idx="2">
              <a:schemeClr val="accent4">
                <a:shade val="50000"/>
              </a:schemeClr>
            </a:lnRef>
            <a:fillRef idx="1">
              <a:schemeClr val="accent4"/>
            </a:fillRef>
            <a:effectRef idx="0">
              <a:schemeClr val="accent4"/>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39" name="Textfeld 38"/>
            <p:cNvSpPr txBox="1"/>
            <p:nvPr/>
          </p:nvSpPr>
          <p:spPr>
            <a:xfrm>
              <a:off x="11089588" y="13394678"/>
              <a:ext cx="7200000" cy="1446550"/>
            </a:xfrm>
            <a:prstGeom prst="rect">
              <a:avLst/>
            </a:prstGeom>
            <a:noFill/>
          </p:spPr>
          <p:txBody>
            <a:bodyPr wrap="square" rtlCol="0">
              <a:spAutoFit/>
            </a:bodyPr>
            <a:lstStyle/>
            <a:p>
              <a:r>
                <a:rPr lang="en-GB" sz="8800" dirty="0" smtClean="0">
                  <a:solidFill>
                    <a:schemeClr val="bg1"/>
                  </a:solidFill>
                </a:rPr>
                <a:t>Cambridge, UK</a:t>
              </a:r>
              <a:endParaRPr lang="en-GB" sz="8800" dirty="0">
                <a:solidFill>
                  <a:schemeClr val="bg1"/>
                </a:solidFill>
              </a:endParaRPr>
            </a:p>
          </p:txBody>
        </p:sp>
        <p:sp>
          <p:nvSpPr>
            <p:cNvPr id="40" name="Textfeld 39"/>
            <p:cNvSpPr txBox="1"/>
            <p:nvPr/>
          </p:nvSpPr>
          <p:spPr>
            <a:xfrm>
              <a:off x="11089588" y="11954678"/>
              <a:ext cx="7200000" cy="1440000"/>
            </a:xfrm>
            <a:prstGeom prst="rect">
              <a:avLst/>
            </a:prstGeom>
            <a:noFill/>
          </p:spPr>
          <p:txBody>
            <a:bodyPr wrap="square" rtlCol="0">
              <a:spAutoFit/>
            </a:bodyPr>
            <a:lstStyle/>
            <a:p>
              <a:r>
                <a:rPr lang="en-GB" sz="8800" dirty="0" smtClean="0">
                  <a:solidFill>
                    <a:schemeClr val="bg1"/>
                  </a:solidFill>
                </a:rPr>
                <a:t>Princeton, US</a:t>
              </a:r>
              <a:endParaRPr lang="en-GB" sz="8800" dirty="0">
                <a:solidFill>
                  <a:schemeClr val="bg1"/>
                </a:solidFill>
              </a:endParaRPr>
            </a:p>
          </p:txBody>
        </p:sp>
        <p:sp>
          <p:nvSpPr>
            <p:cNvPr id="66" name="Rechteck 65"/>
            <p:cNvSpPr>
              <a:spLocks/>
            </p:cNvSpPr>
            <p:nvPr/>
          </p:nvSpPr>
          <p:spPr>
            <a:xfrm>
              <a:off x="18421341" y="12165219"/>
              <a:ext cx="2743700" cy="288000"/>
            </a:xfrm>
            <a:prstGeom prst="rect">
              <a:avLst/>
            </a:prstGeom>
            <a:ln w="101600"/>
          </p:spPr>
          <p:style>
            <a:lnRef idx="2">
              <a:schemeClr val="accent2">
                <a:shade val="50000"/>
              </a:schemeClr>
            </a:lnRef>
            <a:fillRef idx="1">
              <a:schemeClr val="accent2"/>
            </a:fillRef>
            <a:effectRef idx="0">
              <a:schemeClr val="accent2"/>
            </a:effectRef>
            <a:fontRef idx="minor">
              <a:schemeClr val="lt1"/>
            </a:fontRef>
          </p:style>
          <p:txBody>
            <a:bodyPr lIns="365812" tIns="182906" rIns="365812" bIns="182906" rtlCol="0" anchor="ctr"/>
            <a:lstStyle/>
            <a:p>
              <a:pPr algn="ctr"/>
              <a:endParaRPr lang="en-GB" sz="8800" dirty="0">
                <a:solidFill>
                  <a:schemeClr val="bg1"/>
                </a:solidFill>
              </a:endParaRPr>
            </a:p>
          </p:txBody>
        </p:sp>
      </p:grpSp>
      <p:sp>
        <p:nvSpPr>
          <p:cNvPr id="56" name="reqs_overlay"/>
          <p:cNvSpPr/>
          <p:nvPr/>
        </p:nvSpPr>
        <p:spPr>
          <a:xfrm>
            <a:off x="-1" y="0"/>
            <a:ext cx="36580763" cy="20580350"/>
          </a:xfrm>
          <a:prstGeom prst="rect">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qs_title"/>
          <p:cNvSpPr txBox="1">
            <a:spLocks/>
          </p:cNvSpPr>
          <p:nvPr/>
        </p:nvSpPr>
        <p:spPr>
          <a:xfrm>
            <a:off x="1829039" y="824166"/>
            <a:ext cx="32922687" cy="3430059"/>
          </a:xfrm>
          <a:prstGeom prst="rect">
            <a:avLst/>
          </a:prstGeom>
        </p:spPr>
        <p:txBody>
          <a:bodyPr vert="horz" lIns="365812" tIns="182906" rIns="365812" bIns="182906" rtlCol="0" anchor="ctr">
            <a:normAutofit/>
          </a:bodyPr>
          <a:lstStyle>
            <a:lvl1pPr algn="ctr" defTabSz="3658118" rtl="0" eaLnBrk="1" latinLnBrk="0" hangingPunct="1">
              <a:spcBef>
                <a:spcPct val="0"/>
              </a:spcBef>
              <a:buNone/>
              <a:defRPr lang="en-US" sz="14700" b="0" kern="1200" noProof="0">
                <a:solidFill>
                  <a:schemeClr val="bg1"/>
                </a:solidFill>
                <a:latin typeface="Lato" panose="020F0502020204030203" pitchFamily="34" charset="0"/>
                <a:ea typeface="+mj-ea"/>
                <a:cs typeface="Narkisim" pitchFamily="34" charset="-79"/>
              </a:defRPr>
            </a:lvl1pPr>
          </a:lstStyle>
          <a:p>
            <a:r>
              <a:rPr lang="en-GB" smtClean="0"/>
              <a:t>10 Requirements</a:t>
            </a:r>
            <a:endParaRPr lang="en-GB" dirty="0"/>
          </a:p>
        </p:txBody>
      </p:sp>
      <p:sp>
        <p:nvSpPr>
          <p:cNvPr id="59" name="reqs_r"/>
          <p:cNvSpPr txBox="1">
            <a:spLocks/>
          </p:cNvSpPr>
          <p:nvPr/>
        </p:nvSpPr>
        <p:spPr>
          <a:xfrm>
            <a:off x="19334436" y="4908349"/>
            <a:ext cx="17361442" cy="13582078"/>
          </a:xfrm>
          <a:prstGeom prst="rect">
            <a:avLst/>
          </a:prstGeom>
        </p:spPr>
        <p:txBody>
          <a:bodyPr vert="horz" lIns="365812" tIns="182906" rIns="365812" bIns="182906" rtlCol="0">
            <a:normAutofit/>
          </a:bodyPr>
          <a:lstStyle>
            <a:lvl1pPr marL="0" indent="0" algn="l" defTabSz="3658118" rtl="0" eaLnBrk="1" latinLnBrk="0" hangingPunct="1">
              <a:spcBef>
                <a:spcPct val="20000"/>
              </a:spcBef>
              <a:buClr>
                <a:srgbClr val="00ACDC"/>
              </a:buClr>
              <a:buFont typeface="Arial" pitchFamily="34" charset="0"/>
              <a:buNone/>
              <a:defRPr sz="12800" kern="1200">
                <a:solidFill>
                  <a:schemeClr val="bg1"/>
                </a:solidFill>
                <a:latin typeface="+mn-lt"/>
                <a:ea typeface="+mn-ea"/>
                <a:cs typeface="+mn-cs"/>
              </a:defRPr>
            </a:lvl1pPr>
            <a:lvl2pPr marL="730355" indent="0" algn="l" defTabSz="1440204" rtl="0" eaLnBrk="1" latinLnBrk="0" hangingPunct="1">
              <a:spcBef>
                <a:spcPct val="20000"/>
              </a:spcBef>
              <a:buClr>
                <a:srgbClr val="00ACDC"/>
              </a:buClr>
              <a:buFont typeface="Arial" pitchFamily="34" charset="0"/>
              <a:buNone/>
              <a:defRPr sz="11200" kern="1200">
                <a:solidFill>
                  <a:schemeClr val="bg1"/>
                </a:solidFill>
                <a:latin typeface="+mn-lt"/>
                <a:ea typeface="+mn-ea"/>
                <a:cs typeface="+mn-cs"/>
              </a:defRPr>
            </a:lvl2pPr>
            <a:lvl3pPr marL="1435303" indent="0" algn="l" defTabSz="3658118" rtl="0" eaLnBrk="1" latinLnBrk="0" hangingPunct="1">
              <a:spcBef>
                <a:spcPct val="20000"/>
              </a:spcBef>
              <a:buClr>
                <a:srgbClr val="00ACDC"/>
              </a:buClr>
              <a:buFont typeface="Arial" pitchFamily="34" charset="0"/>
              <a:buNone/>
              <a:defRPr sz="9600" kern="1200">
                <a:solidFill>
                  <a:schemeClr val="bg1"/>
                </a:solidFill>
                <a:latin typeface="+mn-lt"/>
                <a:ea typeface="+mn-ea"/>
                <a:cs typeface="+mn-cs"/>
              </a:defRPr>
            </a:lvl3pPr>
            <a:lvl4pPr marL="2489552" indent="0" algn="l" defTabSz="3658118" rtl="0" eaLnBrk="1" latinLnBrk="0" hangingPunct="1">
              <a:spcBef>
                <a:spcPct val="20000"/>
              </a:spcBef>
              <a:buClr>
                <a:srgbClr val="00ACDC"/>
              </a:buClr>
              <a:buFont typeface="Arial" pitchFamily="34" charset="0"/>
              <a:buNone/>
              <a:defRPr sz="8000" kern="1200">
                <a:solidFill>
                  <a:schemeClr val="bg1"/>
                </a:solidFill>
                <a:latin typeface="+mn-lt"/>
                <a:ea typeface="+mn-ea"/>
                <a:cs typeface="+mn-cs"/>
              </a:defRPr>
            </a:lvl4pPr>
            <a:lvl5pPr marL="3594609" indent="0" algn="l" defTabSz="3658118" rtl="0" eaLnBrk="1" latinLnBrk="0" hangingPunct="1">
              <a:spcBef>
                <a:spcPct val="20000"/>
              </a:spcBef>
              <a:buClr>
                <a:srgbClr val="00ACDC"/>
              </a:buClr>
              <a:buFont typeface="Arial" pitchFamily="34" charset="0"/>
              <a:buNone/>
              <a:defRPr sz="8000" kern="1200">
                <a:solidFill>
                  <a:schemeClr val="bg1"/>
                </a:solidFill>
                <a:latin typeface="+mn-lt"/>
                <a:ea typeface="+mn-ea"/>
                <a:cs typeface="+mn-cs"/>
              </a:defRPr>
            </a:lvl5pPr>
            <a:lvl6pPr marL="1005982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888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794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7002"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9pPr>
          </a:lstStyle>
          <a:p>
            <a:pPr marL="1371600" indent="-1371600">
              <a:buFont typeface="+mj-lt"/>
              <a:buAutoNum type="arabicPeriod" startAt="6"/>
            </a:pPr>
            <a:endParaRPr lang="en-GB" sz="10500" dirty="0" smtClean="0">
              <a:solidFill>
                <a:srgbClr val="00B0F0"/>
              </a:solidFill>
              <a:latin typeface="Lato" panose="020F0502020204030203" pitchFamily="34" charset="0"/>
            </a:endParaRPr>
          </a:p>
        </p:txBody>
      </p:sp>
      <p:sp>
        <p:nvSpPr>
          <p:cNvPr id="60" name="reqs_l"/>
          <p:cNvSpPr txBox="1">
            <a:spLocks/>
          </p:cNvSpPr>
          <p:nvPr/>
        </p:nvSpPr>
        <p:spPr>
          <a:xfrm>
            <a:off x="1829039" y="4802087"/>
            <a:ext cx="32922687" cy="13582078"/>
          </a:xfrm>
          <a:prstGeom prst="rect">
            <a:avLst/>
          </a:prstGeom>
        </p:spPr>
        <p:txBody>
          <a:bodyPr vert="horz" lIns="365812" tIns="182906" rIns="365812" bIns="182906" rtlCol="0">
            <a:noAutofit/>
          </a:bodyPr>
          <a:lstStyle>
            <a:lvl1pPr marL="0" indent="0" algn="l" defTabSz="3658118" rtl="0" eaLnBrk="1" latinLnBrk="0" hangingPunct="1">
              <a:spcBef>
                <a:spcPct val="20000"/>
              </a:spcBef>
              <a:buClr>
                <a:srgbClr val="00ACDC"/>
              </a:buClr>
              <a:buFont typeface="Arial" pitchFamily="34" charset="0"/>
              <a:buNone/>
              <a:defRPr sz="10700" kern="1200">
                <a:solidFill>
                  <a:schemeClr val="bg1"/>
                </a:solidFill>
                <a:latin typeface="Lato" panose="020F0502020204030203" pitchFamily="34" charset="0"/>
                <a:ea typeface="+mn-ea"/>
                <a:cs typeface="+mn-cs"/>
              </a:defRPr>
            </a:lvl1pPr>
            <a:lvl2pPr marL="730355" indent="0" algn="l" defTabSz="1440204" rtl="0" eaLnBrk="1" latinLnBrk="0" hangingPunct="1">
              <a:spcBef>
                <a:spcPct val="20000"/>
              </a:spcBef>
              <a:buClr>
                <a:srgbClr val="00ACDC"/>
              </a:buClr>
              <a:buFont typeface="Arial" pitchFamily="34" charset="0"/>
              <a:buNone/>
              <a:defRPr sz="9600" kern="1200">
                <a:solidFill>
                  <a:schemeClr val="bg1"/>
                </a:solidFill>
                <a:latin typeface="Lato" panose="020F0502020204030203" pitchFamily="34" charset="0"/>
                <a:ea typeface="+mn-ea"/>
                <a:cs typeface="+mn-cs"/>
              </a:defRPr>
            </a:lvl2pPr>
            <a:lvl3pPr marL="1435303" indent="0" algn="l" defTabSz="3658118" rtl="0" eaLnBrk="1" latinLnBrk="0" hangingPunct="1">
              <a:spcBef>
                <a:spcPct val="20000"/>
              </a:spcBef>
              <a:buClr>
                <a:srgbClr val="00ACDC"/>
              </a:buClr>
              <a:buFont typeface="Arial" pitchFamily="34" charset="0"/>
              <a:buNone/>
              <a:defRPr sz="8800" kern="1200">
                <a:solidFill>
                  <a:schemeClr val="bg1"/>
                </a:solidFill>
                <a:latin typeface="Lato" panose="020F0502020204030203" pitchFamily="34" charset="0"/>
                <a:ea typeface="+mn-ea"/>
                <a:cs typeface="+mn-cs"/>
              </a:defRPr>
            </a:lvl3pPr>
            <a:lvl4pPr marL="2489552" indent="0" algn="l" defTabSz="3658118" rtl="0" eaLnBrk="1" latinLnBrk="0" hangingPunct="1">
              <a:spcBef>
                <a:spcPct val="20000"/>
              </a:spcBef>
              <a:buClr>
                <a:srgbClr val="00ACDC"/>
              </a:buClr>
              <a:buFont typeface="Arial" pitchFamily="34" charset="0"/>
              <a:buNone/>
              <a:defRPr sz="7200" kern="1200">
                <a:solidFill>
                  <a:schemeClr val="bg1"/>
                </a:solidFill>
                <a:latin typeface="Lato" panose="020F0502020204030203" pitchFamily="34" charset="0"/>
                <a:ea typeface="+mn-ea"/>
                <a:cs typeface="+mn-cs"/>
              </a:defRPr>
            </a:lvl4pPr>
            <a:lvl5pPr marL="3594609" indent="0" algn="l" defTabSz="3658118" rtl="0" eaLnBrk="1" latinLnBrk="0" hangingPunct="1">
              <a:spcBef>
                <a:spcPct val="20000"/>
              </a:spcBef>
              <a:buClr>
                <a:srgbClr val="00ACDC"/>
              </a:buClr>
              <a:buFont typeface="Arial" pitchFamily="34" charset="0"/>
              <a:buNone/>
              <a:defRPr sz="7200" kern="1200">
                <a:solidFill>
                  <a:schemeClr val="bg1"/>
                </a:solidFill>
                <a:latin typeface="Lato" panose="020F0502020204030203" pitchFamily="34" charset="0"/>
                <a:ea typeface="+mn-ea"/>
                <a:cs typeface="+mn-cs"/>
              </a:defRPr>
            </a:lvl5pPr>
            <a:lvl6pPr marL="1005982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888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794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7002"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9pPr>
          </a:lstStyle>
          <a:p>
            <a:pPr marL="1371600" indent="-1371600">
              <a:buFont typeface="+mj-lt"/>
              <a:buAutoNum type="arabicPeriod"/>
            </a:pPr>
            <a:r>
              <a:rPr lang="en-GB" sz="10500" dirty="0" smtClean="0"/>
              <a:t>Encode Rank</a:t>
            </a:r>
          </a:p>
          <a:p>
            <a:pPr marL="1371600" indent="-1371600">
              <a:buFont typeface="+mj-lt"/>
              <a:buAutoNum type="arabicPeriod"/>
            </a:pPr>
            <a:r>
              <a:rPr lang="en-GB" sz="10500" dirty="0" smtClean="0"/>
              <a:t>Encode Cause of Rank</a:t>
            </a:r>
            <a:endParaRPr lang="en-GB" sz="10500" dirty="0" smtClean="0">
              <a:solidFill>
                <a:srgbClr val="007437"/>
              </a:solidFill>
            </a:endParaRPr>
          </a:p>
          <a:p>
            <a:pPr marL="1371600" indent="-1371600">
              <a:buFont typeface="+mj-lt"/>
              <a:buAutoNum type="arabicPeriod"/>
            </a:pPr>
            <a:r>
              <a:rPr lang="en-GB" sz="10500" dirty="0" smtClean="0"/>
              <a:t>Support Multiple Attributes</a:t>
            </a:r>
          </a:p>
        </p:txBody>
      </p:sp>
      <p:sp>
        <p:nvSpPr>
          <p:cNvPr id="61" name="new_req" hidden="1"/>
          <p:cNvSpPr txBox="1">
            <a:spLocks/>
          </p:cNvSpPr>
          <p:nvPr/>
        </p:nvSpPr>
        <p:spPr>
          <a:xfrm>
            <a:off x="1829039" y="4802087"/>
            <a:ext cx="32922687" cy="13582078"/>
          </a:xfrm>
          <a:prstGeom prst="rect">
            <a:avLst/>
          </a:prstGeom>
        </p:spPr>
        <p:txBody>
          <a:bodyPr vert="horz" lIns="365812" tIns="182906" rIns="365812" bIns="182906" rtlCol="0">
            <a:noAutofit/>
          </a:bodyPr>
          <a:lstStyle>
            <a:lvl1pPr marL="0" indent="0" algn="l" defTabSz="3658118" rtl="0" eaLnBrk="1" latinLnBrk="0" hangingPunct="1">
              <a:spcBef>
                <a:spcPct val="20000"/>
              </a:spcBef>
              <a:buClr>
                <a:srgbClr val="00ACDC"/>
              </a:buClr>
              <a:buFont typeface="Arial" pitchFamily="34" charset="0"/>
              <a:buNone/>
              <a:defRPr sz="10700" kern="1200">
                <a:solidFill>
                  <a:schemeClr val="bg1"/>
                </a:solidFill>
                <a:latin typeface="Lato" panose="020F0502020204030203" pitchFamily="34" charset="0"/>
                <a:ea typeface="+mn-ea"/>
                <a:cs typeface="+mn-cs"/>
              </a:defRPr>
            </a:lvl1pPr>
            <a:lvl2pPr marL="730355" indent="0" algn="l" defTabSz="1440204" rtl="0" eaLnBrk="1" latinLnBrk="0" hangingPunct="1">
              <a:spcBef>
                <a:spcPct val="20000"/>
              </a:spcBef>
              <a:buClr>
                <a:srgbClr val="00ACDC"/>
              </a:buClr>
              <a:buFont typeface="Arial" pitchFamily="34" charset="0"/>
              <a:buNone/>
              <a:defRPr sz="9600" kern="1200">
                <a:solidFill>
                  <a:schemeClr val="bg1"/>
                </a:solidFill>
                <a:latin typeface="Lato" panose="020F0502020204030203" pitchFamily="34" charset="0"/>
                <a:ea typeface="+mn-ea"/>
                <a:cs typeface="+mn-cs"/>
              </a:defRPr>
            </a:lvl2pPr>
            <a:lvl3pPr marL="1435303" indent="0" algn="l" defTabSz="3658118" rtl="0" eaLnBrk="1" latinLnBrk="0" hangingPunct="1">
              <a:spcBef>
                <a:spcPct val="20000"/>
              </a:spcBef>
              <a:buClr>
                <a:srgbClr val="00ACDC"/>
              </a:buClr>
              <a:buFont typeface="Arial" pitchFamily="34" charset="0"/>
              <a:buNone/>
              <a:defRPr sz="8800" kern="1200">
                <a:solidFill>
                  <a:schemeClr val="bg1"/>
                </a:solidFill>
                <a:latin typeface="Lato" panose="020F0502020204030203" pitchFamily="34" charset="0"/>
                <a:ea typeface="+mn-ea"/>
                <a:cs typeface="+mn-cs"/>
              </a:defRPr>
            </a:lvl3pPr>
            <a:lvl4pPr marL="2489552" indent="0" algn="l" defTabSz="3658118" rtl="0" eaLnBrk="1" latinLnBrk="0" hangingPunct="1">
              <a:spcBef>
                <a:spcPct val="20000"/>
              </a:spcBef>
              <a:buClr>
                <a:srgbClr val="00ACDC"/>
              </a:buClr>
              <a:buFont typeface="Arial" pitchFamily="34" charset="0"/>
              <a:buNone/>
              <a:defRPr sz="7200" kern="1200">
                <a:solidFill>
                  <a:schemeClr val="bg1"/>
                </a:solidFill>
                <a:latin typeface="Lato" panose="020F0502020204030203" pitchFamily="34" charset="0"/>
                <a:ea typeface="+mn-ea"/>
                <a:cs typeface="+mn-cs"/>
              </a:defRPr>
            </a:lvl4pPr>
            <a:lvl5pPr marL="3594609" indent="0" algn="l" defTabSz="3658118" rtl="0" eaLnBrk="1" latinLnBrk="0" hangingPunct="1">
              <a:spcBef>
                <a:spcPct val="20000"/>
              </a:spcBef>
              <a:buClr>
                <a:srgbClr val="00ACDC"/>
              </a:buClr>
              <a:buFont typeface="Arial" pitchFamily="34" charset="0"/>
              <a:buNone/>
              <a:defRPr sz="7200" kern="1200">
                <a:solidFill>
                  <a:schemeClr val="bg1"/>
                </a:solidFill>
                <a:latin typeface="Lato" panose="020F0502020204030203" pitchFamily="34" charset="0"/>
                <a:ea typeface="+mn-ea"/>
                <a:cs typeface="+mn-cs"/>
              </a:defRPr>
            </a:lvl5pPr>
            <a:lvl6pPr marL="1005982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888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794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7002"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9pPr>
          </a:lstStyle>
          <a:p>
            <a:endParaRPr lang="en-GB" sz="10500" dirty="0" smtClean="0"/>
          </a:p>
          <a:p>
            <a:endParaRPr lang="en-GB" sz="10500" dirty="0" smtClean="0"/>
          </a:p>
          <a:p>
            <a:endParaRPr lang="en-GB" sz="10500" dirty="0" smtClean="0"/>
          </a:p>
          <a:p>
            <a:r>
              <a:rPr lang="en-GB" sz="10500" dirty="0" smtClean="0"/>
              <a:t/>
            </a:r>
            <a:br>
              <a:rPr lang="en-GB" sz="10500" dirty="0" smtClean="0"/>
            </a:br>
            <a:endParaRPr lang="en-GB" sz="10500" dirty="0" smtClean="0"/>
          </a:p>
          <a:p>
            <a:pPr marL="1371600" indent="-1371600">
              <a:buFont typeface="+mj-lt"/>
              <a:buAutoNum type="arabicPeriod" startAt="5"/>
            </a:pPr>
            <a:r>
              <a:rPr lang="en-GB" sz="10500" dirty="0" smtClean="0"/>
              <a:t>Interactive Refinement</a:t>
            </a:r>
            <a:br>
              <a:rPr lang="en-GB" sz="10500" dirty="0" smtClean="0"/>
            </a:br>
            <a:r>
              <a:rPr lang="en-GB" sz="10500" dirty="0" smtClean="0"/>
              <a:t>          and Feedback</a:t>
            </a:r>
          </a:p>
        </p:txBody>
      </p:sp>
      <p:sp>
        <p:nvSpPr>
          <p:cNvPr id="62" name="reqs_new_overlay"/>
          <p:cNvSpPr/>
          <p:nvPr/>
        </p:nvSpPr>
        <p:spPr>
          <a:xfrm>
            <a:off x="20153" y="-3710"/>
            <a:ext cx="36580763" cy="20580350"/>
          </a:xfrm>
          <a:prstGeom prst="rect">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new_req_highlight"/>
          <p:cNvSpPr/>
          <p:nvPr/>
        </p:nvSpPr>
        <p:spPr>
          <a:xfrm>
            <a:off x="8505010" y="7935685"/>
            <a:ext cx="19570742" cy="4708981"/>
          </a:xfrm>
          <a:prstGeom prst="rect">
            <a:avLst/>
          </a:prstGeom>
          <a:noFill/>
        </p:spPr>
        <p:txBody>
          <a:bodyPr wrap="none" anchor="ctr">
            <a:spAutoFit/>
          </a:bodyPr>
          <a:lstStyle/>
          <a:p>
            <a:pPr algn="ctr"/>
            <a:r>
              <a:rPr lang="en-GB" sz="15000" dirty="0" smtClean="0">
                <a:solidFill>
                  <a:schemeClr val="bg1"/>
                </a:solidFill>
                <a:latin typeface="Lato" panose="020F0502020204030203" pitchFamily="34" charset="0"/>
              </a:rPr>
              <a:t>Interactive Refinement</a:t>
            </a:r>
            <a:br>
              <a:rPr lang="en-GB" sz="15000" dirty="0" smtClean="0">
                <a:solidFill>
                  <a:schemeClr val="bg1"/>
                </a:solidFill>
                <a:latin typeface="Lato" panose="020F0502020204030203" pitchFamily="34" charset="0"/>
              </a:rPr>
            </a:br>
            <a:r>
              <a:rPr lang="en-GB" sz="15000" dirty="0" smtClean="0">
                <a:solidFill>
                  <a:schemeClr val="bg1"/>
                </a:solidFill>
                <a:latin typeface="Lato" panose="020F0502020204030203" pitchFamily="34" charset="0"/>
              </a:rPr>
              <a:t>and Visual Feedback</a:t>
            </a:r>
            <a:endParaRPr lang="en-GB" sz="15000" dirty="0">
              <a:solidFill>
                <a:schemeClr val="bg1"/>
              </a:solidFill>
              <a:latin typeface="Lato" panose="020F0502020204030203" pitchFamily="34" charset="0"/>
            </a:endParaRPr>
          </a:p>
        </p:txBody>
      </p:sp>
    </p:spTree>
    <p:extLst>
      <p:ext uri="{BB962C8B-B14F-4D97-AF65-F5344CB8AC3E}">
        <p14:creationId xmlns:p14="http://schemas.microsoft.com/office/powerpoint/2010/main" val="2167496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feld 56" descr=" 57"/>
          <p:cNvSpPr txBox="1"/>
          <p:nvPr/>
        </p:nvSpPr>
        <p:spPr>
          <a:xfrm>
            <a:off x="18289588" y="7121823"/>
            <a:ext cx="5039760" cy="172440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nchor="ctr">
            <a:normAutofit/>
          </a:bodyPr>
          <a:lstStyle>
            <a:defPPr>
              <a:defRPr lang="en-US"/>
            </a:defPPr>
            <a:lvl1pPr>
              <a:defRPr sz="8800"/>
            </a:lvl1pPr>
          </a:lstStyle>
          <a:p>
            <a:pPr algn="ctr"/>
            <a:r>
              <a:rPr lang="en-GB" sz="7200" dirty="0" smtClean="0"/>
              <a:t>MAX(A,B,C)</a:t>
            </a:r>
            <a:endParaRPr lang="en-GB" sz="7200" dirty="0"/>
          </a:p>
        </p:txBody>
      </p:sp>
      <p:sp>
        <p:nvSpPr>
          <p:cNvPr id="11" name="Titel 10" descr=" 11"/>
          <p:cNvSpPr>
            <a:spLocks noGrp="1"/>
          </p:cNvSpPr>
          <p:nvPr>
            <p:ph type="title"/>
          </p:nvPr>
        </p:nvSpPr>
        <p:spPr/>
        <p:txBody>
          <a:bodyPr/>
          <a:lstStyle/>
          <a:p>
            <a:r>
              <a:rPr lang="en-GB" noProof="0" dirty="0" smtClean="0"/>
              <a:t>Parallel </a:t>
            </a:r>
            <a:r>
              <a:rPr lang="en-GB" dirty="0" smtClean="0"/>
              <a:t>Combiner</a:t>
            </a:r>
            <a:endParaRPr lang="en-GB" noProof="0" dirty="0"/>
          </a:p>
        </p:txBody>
      </p:sp>
      <p:sp>
        <p:nvSpPr>
          <p:cNvPr id="9" name="Fußzeilenplatzhalter 1" descr=" 9"/>
          <p:cNvSpPr>
            <a:spLocks noGrp="1"/>
          </p:cNvSpPr>
          <p:nvPr>
            <p:ph type="ftr" sz="quarter" idx="11"/>
          </p:nvPr>
        </p:nvSpPr>
        <p:spPr/>
        <p:txBody>
          <a:bodyPr/>
          <a:lstStyle/>
          <a:p>
            <a:pPr lvl="0"/>
            <a:endParaRPr lang="en-GB" dirty="0"/>
          </a:p>
        </p:txBody>
      </p:sp>
      <p:sp>
        <p:nvSpPr>
          <p:cNvPr id="10" name="Foliennummernplatzhalter 2" descr=" 10"/>
          <p:cNvSpPr>
            <a:spLocks noGrp="1"/>
          </p:cNvSpPr>
          <p:nvPr>
            <p:ph type="sldNum" sz="quarter" idx="12"/>
          </p:nvPr>
        </p:nvSpPr>
        <p:spPr/>
        <p:txBody>
          <a:bodyPr/>
          <a:lstStyle/>
          <a:p>
            <a:pPr lvl="0"/>
            <a:fld id="{2E878C50-2E86-447E-87A4-B859A418CDC1}" type="slidenum">
              <a:rPr lang="en-GB" smtClean="0"/>
              <a:t>81</a:t>
            </a:fld>
            <a:endParaRPr lang="en-GB" dirty="0"/>
          </a:p>
        </p:txBody>
      </p:sp>
      <p:sp>
        <p:nvSpPr>
          <p:cNvPr id="35" name="Textfeld 34" descr=" 35"/>
          <p:cNvSpPr txBox="1"/>
          <p:nvPr/>
        </p:nvSpPr>
        <p:spPr>
          <a:xfrm>
            <a:off x="11089588" y="7121823"/>
            <a:ext cx="720000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r>
              <a:rPr lang="en-GB" dirty="0" smtClean="0"/>
              <a:t>University</a:t>
            </a:r>
            <a:endParaRPr lang="en-GB" dirty="0"/>
          </a:p>
        </p:txBody>
      </p:sp>
      <p:sp>
        <p:nvSpPr>
          <p:cNvPr id="42" name="Textfeld 41" descr=" 42"/>
          <p:cNvSpPr txBox="1"/>
          <p:nvPr/>
        </p:nvSpPr>
        <p:spPr>
          <a:xfrm>
            <a:off x="7851537" y="7121823"/>
            <a:ext cx="324000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r>
              <a:rPr lang="en-GB" dirty="0" smtClean="0"/>
              <a:t>Rank</a:t>
            </a:r>
            <a:endParaRPr lang="en-GB" dirty="0"/>
          </a:p>
        </p:txBody>
      </p:sp>
      <p:sp>
        <p:nvSpPr>
          <p:cNvPr id="44" name="Textfeld 43" descr=" 44"/>
          <p:cNvSpPr txBox="1"/>
          <p:nvPr/>
        </p:nvSpPr>
        <p:spPr>
          <a:xfrm>
            <a:off x="7851537" y="10514678"/>
            <a:ext cx="3240000" cy="1440000"/>
          </a:xfrm>
          <a:prstGeom prst="rect">
            <a:avLst/>
          </a:prstGeom>
          <a:noFill/>
        </p:spPr>
        <p:txBody>
          <a:bodyPr wrap="square" rtlCol="0">
            <a:spAutoFit/>
          </a:bodyPr>
          <a:lstStyle/>
          <a:p>
            <a:pPr algn="ctr"/>
            <a:r>
              <a:rPr lang="en-GB" sz="8800" dirty="0" smtClean="0">
                <a:solidFill>
                  <a:schemeClr val="bg1"/>
                </a:solidFill>
              </a:rPr>
              <a:t>2.</a:t>
            </a:r>
            <a:endParaRPr lang="en-GB" sz="8800" dirty="0">
              <a:solidFill>
                <a:schemeClr val="bg1"/>
              </a:solidFill>
            </a:endParaRPr>
          </a:p>
        </p:txBody>
      </p:sp>
      <p:sp>
        <p:nvSpPr>
          <p:cNvPr id="45" name="Textfeld 44" descr=" 45"/>
          <p:cNvSpPr txBox="1"/>
          <p:nvPr/>
        </p:nvSpPr>
        <p:spPr>
          <a:xfrm>
            <a:off x="7851537" y="14834678"/>
            <a:ext cx="3240000" cy="1440000"/>
          </a:xfrm>
          <a:prstGeom prst="rect">
            <a:avLst/>
          </a:prstGeom>
          <a:noFill/>
        </p:spPr>
        <p:txBody>
          <a:bodyPr wrap="square" rtlCol="0">
            <a:spAutoFit/>
          </a:bodyPr>
          <a:lstStyle/>
          <a:p>
            <a:pPr algn="ctr"/>
            <a:r>
              <a:rPr lang="en-GB" sz="8800" dirty="0" smtClean="0">
                <a:solidFill>
                  <a:schemeClr val="bg1"/>
                </a:solidFill>
              </a:rPr>
              <a:t>5.</a:t>
            </a:r>
            <a:endParaRPr lang="en-GB" sz="8800" dirty="0">
              <a:solidFill>
                <a:schemeClr val="bg1"/>
              </a:solidFill>
            </a:endParaRPr>
          </a:p>
        </p:txBody>
      </p:sp>
      <p:sp>
        <p:nvSpPr>
          <p:cNvPr id="46" name="Textfeld 45" descr=" 46"/>
          <p:cNvSpPr txBox="1"/>
          <p:nvPr/>
        </p:nvSpPr>
        <p:spPr>
          <a:xfrm>
            <a:off x="7851537" y="13394678"/>
            <a:ext cx="3240000" cy="1440000"/>
          </a:xfrm>
          <a:prstGeom prst="rect">
            <a:avLst/>
          </a:prstGeom>
          <a:noFill/>
        </p:spPr>
        <p:txBody>
          <a:bodyPr wrap="square" rtlCol="0">
            <a:spAutoFit/>
          </a:bodyPr>
          <a:lstStyle/>
          <a:p>
            <a:pPr algn="ctr"/>
            <a:r>
              <a:rPr lang="en-GB" sz="8800" dirty="0" smtClean="0">
                <a:solidFill>
                  <a:schemeClr val="bg1"/>
                </a:solidFill>
              </a:rPr>
              <a:t>4.</a:t>
            </a:r>
            <a:endParaRPr lang="en-GB" sz="8800" dirty="0">
              <a:solidFill>
                <a:schemeClr val="bg1"/>
              </a:solidFill>
            </a:endParaRPr>
          </a:p>
        </p:txBody>
      </p:sp>
      <p:sp>
        <p:nvSpPr>
          <p:cNvPr id="47" name="Textfeld 46" descr=" 47"/>
          <p:cNvSpPr txBox="1"/>
          <p:nvPr/>
        </p:nvSpPr>
        <p:spPr>
          <a:xfrm>
            <a:off x="7851537" y="11954678"/>
            <a:ext cx="3240000" cy="1440000"/>
          </a:xfrm>
          <a:prstGeom prst="rect">
            <a:avLst/>
          </a:prstGeom>
          <a:noFill/>
        </p:spPr>
        <p:txBody>
          <a:bodyPr wrap="square" rtlCol="0">
            <a:spAutoFit/>
          </a:bodyPr>
          <a:lstStyle/>
          <a:p>
            <a:pPr algn="ctr"/>
            <a:r>
              <a:rPr lang="en-GB" sz="8800" dirty="0" smtClean="0">
                <a:solidFill>
                  <a:schemeClr val="bg1"/>
                </a:solidFill>
              </a:rPr>
              <a:t>3.</a:t>
            </a:r>
            <a:endParaRPr lang="en-GB" sz="8800" dirty="0">
              <a:solidFill>
                <a:schemeClr val="bg1"/>
              </a:solidFill>
            </a:endParaRPr>
          </a:p>
        </p:txBody>
      </p:sp>
      <p:sp>
        <p:nvSpPr>
          <p:cNvPr id="48" name="Textfeld 47" descr=" 48"/>
          <p:cNvSpPr txBox="1"/>
          <p:nvPr/>
        </p:nvSpPr>
        <p:spPr>
          <a:xfrm>
            <a:off x="7851537" y="9192890"/>
            <a:ext cx="3240000" cy="1440000"/>
          </a:xfrm>
          <a:prstGeom prst="rect">
            <a:avLst/>
          </a:prstGeom>
          <a:noFill/>
        </p:spPr>
        <p:txBody>
          <a:bodyPr wrap="square" rtlCol="0">
            <a:spAutoFit/>
          </a:bodyPr>
          <a:lstStyle/>
          <a:p>
            <a:pPr algn="ctr"/>
            <a:r>
              <a:rPr lang="en-GB" sz="8800" dirty="0" smtClean="0">
                <a:solidFill>
                  <a:schemeClr val="bg1"/>
                </a:solidFill>
              </a:rPr>
              <a:t>1.</a:t>
            </a:r>
            <a:endParaRPr lang="en-GB" sz="8800" dirty="0">
              <a:solidFill>
                <a:schemeClr val="bg1"/>
              </a:solidFill>
            </a:endParaRPr>
          </a:p>
        </p:txBody>
      </p:sp>
      <p:grpSp>
        <p:nvGrpSpPr>
          <p:cNvPr id="2" name="Gruppieren 1" descr=" 2"/>
          <p:cNvGrpSpPr/>
          <p:nvPr/>
        </p:nvGrpSpPr>
        <p:grpSpPr>
          <a:xfrm>
            <a:off x="11095807" y="9134332"/>
            <a:ext cx="12192258" cy="1446550"/>
            <a:chOff x="11089588" y="14834678"/>
            <a:chExt cx="12192258" cy="1446550"/>
          </a:xfrm>
        </p:grpSpPr>
        <p:sp>
          <p:nvSpPr>
            <p:cNvPr id="71" name="Rechteck 70"/>
            <p:cNvSpPr>
              <a:spLocks/>
            </p:cNvSpPr>
            <p:nvPr/>
          </p:nvSpPr>
          <p:spPr>
            <a:xfrm>
              <a:off x="18438589" y="15122544"/>
              <a:ext cx="4843257" cy="864267"/>
            </a:xfrm>
            <a:prstGeom prst="rect">
              <a:avLst/>
            </a:prstGeom>
            <a:ln w="101600"/>
          </p:spPr>
          <p:style>
            <a:lnRef idx="2">
              <a:schemeClr val="accent2">
                <a:shade val="50000"/>
              </a:schemeClr>
            </a:lnRef>
            <a:fillRef idx="1">
              <a:schemeClr val="accent2"/>
            </a:fillRef>
            <a:effectRef idx="0">
              <a:schemeClr val="accent2"/>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103" name="Rechteck 102" descr="Up:  Rechteck 55"/>
            <p:cNvSpPr>
              <a:spLocks/>
            </p:cNvSpPr>
            <p:nvPr/>
          </p:nvSpPr>
          <p:spPr>
            <a:xfrm>
              <a:off x="18424396" y="15049919"/>
              <a:ext cx="1196322" cy="288000"/>
            </a:xfrm>
            <a:prstGeom prst="rect">
              <a:avLst/>
            </a:prstGeom>
            <a:ln w="101600"/>
          </p:spPr>
          <p:style>
            <a:lnRef idx="2">
              <a:schemeClr val="accent4">
                <a:shade val="50000"/>
              </a:schemeClr>
            </a:lnRef>
            <a:fillRef idx="1">
              <a:schemeClr val="accent4"/>
            </a:fillRef>
            <a:effectRef idx="0">
              <a:schemeClr val="accent4"/>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37" name="Textfeld 36"/>
            <p:cNvSpPr txBox="1"/>
            <p:nvPr/>
          </p:nvSpPr>
          <p:spPr>
            <a:xfrm>
              <a:off x="11089588" y="14834678"/>
              <a:ext cx="7200000" cy="1446550"/>
            </a:xfrm>
            <a:prstGeom prst="rect">
              <a:avLst/>
            </a:prstGeom>
            <a:noFill/>
          </p:spPr>
          <p:txBody>
            <a:bodyPr wrap="square" rtlCol="0">
              <a:spAutoFit/>
            </a:bodyPr>
            <a:lstStyle/>
            <a:p>
              <a:r>
                <a:rPr lang="en-GB" sz="8800" dirty="0" smtClean="0">
                  <a:solidFill>
                    <a:schemeClr val="bg1"/>
                  </a:solidFill>
                </a:rPr>
                <a:t>Oxford, UK</a:t>
              </a:r>
              <a:endParaRPr lang="en-GB" sz="8800" dirty="0">
                <a:solidFill>
                  <a:schemeClr val="bg1"/>
                </a:solidFill>
              </a:endParaRPr>
            </a:p>
          </p:txBody>
        </p:sp>
        <p:sp>
          <p:nvSpPr>
            <p:cNvPr id="98" name="Rechteck 97" descr="Up:  Rechteck 61"/>
            <p:cNvSpPr>
              <a:spLocks/>
            </p:cNvSpPr>
            <p:nvPr/>
          </p:nvSpPr>
          <p:spPr>
            <a:xfrm>
              <a:off x="18422555" y="15048385"/>
              <a:ext cx="449322" cy="288000"/>
            </a:xfrm>
            <a:prstGeom prst="rect">
              <a:avLst/>
            </a:prstGeom>
            <a:ln w="101600"/>
          </p:spPr>
          <p:style>
            <a:lnRef idx="2">
              <a:schemeClr val="accent3">
                <a:shade val="50000"/>
              </a:schemeClr>
            </a:lnRef>
            <a:fillRef idx="1">
              <a:schemeClr val="accent3"/>
            </a:fillRef>
            <a:effectRef idx="0">
              <a:schemeClr val="accent3"/>
            </a:effectRef>
            <a:fontRef idx="minor">
              <a:schemeClr val="lt1"/>
            </a:fontRef>
          </p:style>
          <p:txBody>
            <a:bodyPr lIns="365812" tIns="182906" rIns="365812" bIns="182906" rtlCol="0" anchor="ctr"/>
            <a:lstStyle/>
            <a:p>
              <a:pPr algn="ctr"/>
              <a:endParaRPr lang="en-GB" sz="8800" dirty="0">
                <a:solidFill>
                  <a:schemeClr val="bg1"/>
                </a:solidFill>
              </a:endParaRPr>
            </a:p>
          </p:txBody>
        </p:sp>
      </p:grpSp>
      <p:sp>
        <p:nvSpPr>
          <p:cNvPr id="50" name="Rechteck 49" descr=" 50"/>
          <p:cNvSpPr>
            <a:spLocks/>
          </p:cNvSpPr>
          <p:nvPr/>
        </p:nvSpPr>
        <p:spPr>
          <a:xfrm>
            <a:off x="18421340" y="10791197"/>
            <a:ext cx="4822761" cy="864267"/>
          </a:xfrm>
          <a:prstGeom prst="rect">
            <a:avLst/>
          </a:prstGeom>
          <a:ln w="101600"/>
        </p:spPr>
        <p:style>
          <a:lnRef idx="2">
            <a:schemeClr val="accent3">
              <a:shade val="50000"/>
            </a:schemeClr>
          </a:lnRef>
          <a:fillRef idx="1">
            <a:schemeClr val="accent3"/>
          </a:fillRef>
          <a:effectRef idx="0">
            <a:schemeClr val="accent3"/>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65" name="Rechteck 64" descr=" 65"/>
          <p:cNvSpPr>
            <a:spLocks/>
          </p:cNvSpPr>
          <p:nvPr/>
        </p:nvSpPr>
        <p:spPr>
          <a:xfrm>
            <a:off x="18421340" y="10725219"/>
            <a:ext cx="4183110" cy="288000"/>
          </a:xfrm>
          <a:prstGeom prst="rect">
            <a:avLst/>
          </a:prstGeom>
          <a:ln w="101600"/>
        </p:spPr>
        <p:style>
          <a:lnRef idx="2">
            <a:schemeClr val="accent2">
              <a:shade val="50000"/>
            </a:schemeClr>
          </a:lnRef>
          <a:fillRef idx="1">
            <a:schemeClr val="accent2"/>
          </a:fillRef>
          <a:effectRef idx="0">
            <a:schemeClr val="accent2"/>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100" name="Rechteck 99" descr=" 100"/>
          <p:cNvSpPr>
            <a:spLocks/>
          </p:cNvSpPr>
          <p:nvPr/>
        </p:nvSpPr>
        <p:spPr>
          <a:xfrm>
            <a:off x="18424396" y="10729918"/>
            <a:ext cx="3379509" cy="288000"/>
          </a:xfrm>
          <a:prstGeom prst="rect">
            <a:avLst/>
          </a:prstGeom>
          <a:ln w="101600"/>
        </p:spPr>
        <p:style>
          <a:lnRef idx="2">
            <a:schemeClr val="accent4">
              <a:shade val="50000"/>
            </a:schemeClr>
          </a:lnRef>
          <a:fillRef idx="1">
            <a:schemeClr val="accent4"/>
          </a:fillRef>
          <a:effectRef idx="0">
            <a:schemeClr val="accent4"/>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36" name="Textfeld 35" descr=" 36"/>
          <p:cNvSpPr txBox="1"/>
          <p:nvPr/>
        </p:nvSpPr>
        <p:spPr>
          <a:xfrm>
            <a:off x="11089588" y="10514678"/>
            <a:ext cx="7200000" cy="1440000"/>
          </a:xfrm>
          <a:prstGeom prst="rect">
            <a:avLst/>
          </a:prstGeom>
          <a:noFill/>
        </p:spPr>
        <p:txBody>
          <a:bodyPr wrap="square" rtlCol="0">
            <a:spAutoFit/>
          </a:bodyPr>
          <a:lstStyle/>
          <a:p>
            <a:r>
              <a:rPr lang="en-GB" sz="8800" dirty="0" smtClean="0">
                <a:solidFill>
                  <a:schemeClr val="bg1"/>
                </a:solidFill>
              </a:rPr>
              <a:t>Harvard, US</a:t>
            </a:r>
            <a:endParaRPr lang="en-GB" sz="8800" dirty="0">
              <a:solidFill>
                <a:schemeClr val="bg1"/>
              </a:solidFill>
            </a:endParaRPr>
          </a:p>
        </p:txBody>
      </p:sp>
      <p:grpSp>
        <p:nvGrpSpPr>
          <p:cNvPr id="8" name="Gruppieren 7" descr=" 8"/>
          <p:cNvGrpSpPr/>
          <p:nvPr/>
        </p:nvGrpSpPr>
        <p:grpSpPr>
          <a:xfrm>
            <a:off x="11061056" y="11970620"/>
            <a:ext cx="12124354" cy="1440000"/>
            <a:chOff x="11089588" y="9192890"/>
            <a:chExt cx="12124354" cy="1440000"/>
          </a:xfrm>
        </p:grpSpPr>
        <p:sp>
          <p:nvSpPr>
            <p:cNvPr id="49" name="Rechteck 48"/>
            <p:cNvSpPr>
              <a:spLocks/>
            </p:cNvSpPr>
            <p:nvPr/>
          </p:nvSpPr>
          <p:spPr>
            <a:xfrm>
              <a:off x="18438590" y="9480756"/>
              <a:ext cx="4775352" cy="864267"/>
            </a:xfrm>
            <a:prstGeom prst="rect">
              <a:avLst/>
            </a:prstGeom>
            <a:ln w="101600"/>
          </p:spPr>
          <p:style>
            <a:lnRef idx="2">
              <a:schemeClr val="accent2">
                <a:shade val="50000"/>
              </a:schemeClr>
            </a:lnRef>
            <a:fillRef idx="1">
              <a:schemeClr val="accent2"/>
            </a:fillRef>
            <a:effectRef idx="0">
              <a:schemeClr val="accent2"/>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96" name="Rechteck 95" descr="Up:  Rechteck 57"/>
            <p:cNvSpPr>
              <a:spLocks/>
            </p:cNvSpPr>
            <p:nvPr/>
          </p:nvSpPr>
          <p:spPr>
            <a:xfrm>
              <a:off x="18419349" y="9408448"/>
              <a:ext cx="4445054" cy="288000"/>
            </a:xfrm>
            <a:prstGeom prst="rect">
              <a:avLst/>
            </a:prstGeom>
            <a:ln w="101600"/>
          </p:spPr>
          <p:style>
            <a:lnRef idx="2">
              <a:schemeClr val="accent3">
                <a:shade val="50000"/>
              </a:schemeClr>
            </a:lnRef>
            <a:fillRef idx="1">
              <a:schemeClr val="accent3"/>
            </a:fillRef>
            <a:effectRef idx="0">
              <a:schemeClr val="accent3"/>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99" name="Rechteck 98" descr="Up:  Rechteck 50"/>
            <p:cNvSpPr>
              <a:spLocks/>
            </p:cNvSpPr>
            <p:nvPr/>
          </p:nvSpPr>
          <p:spPr>
            <a:xfrm>
              <a:off x="18424396" y="9398458"/>
              <a:ext cx="3872486" cy="288000"/>
            </a:xfrm>
            <a:prstGeom prst="rect">
              <a:avLst/>
            </a:prstGeom>
            <a:ln w="101600"/>
          </p:spPr>
          <p:style>
            <a:lnRef idx="2">
              <a:schemeClr val="accent4">
                <a:shade val="50000"/>
              </a:schemeClr>
            </a:lnRef>
            <a:fillRef idx="1">
              <a:schemeClr val="accent4"/>
            </a:fillRef>
            <a:effectRef idx="0">
              <a:schemeClr val="accent4"/>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41" name="Textfeld 40"/>
            <p:cNvSpPr txBox="1"/>
            <p:nvPr/>
          </p:nvSpPr>
          <p:spPr>
            <a:xfrm>
              <a:off x="11089588" y="9192890"/>
              <a:ext cx="7200000" cy="1440000"/>
            </a:xfrm>
            <a:prstGeom prst="rect">
              <a:avLst/>
            </a:prstGeom>
            <a:noFill/>
          </p:spPr>
          <p:txBody>
            <a:bodyPr wrap="square" rtlCol="0">
              <a:spAutoFit/>
            </a:bodyPr>
            <a:lstStyle/>
            <a:p>
              <a:r>
                <a:rPr lang="en-GB" sz="8800" dirty="0" smtClean="0">
                  <a:solidFill>
                    <a:schemeClr val="bg1"/>
                  </a:solidFill>
                </a:rPr>
                <a:t>MIT, US</a:t>
              </a:r>
              <a:endParaRPr lang="en-GB" sz="8800" dirty="0">
                <a:solidFill>
                  <a:schemeClr val="bg1"/>
                </a:solidFill>
              </a:endParaRPr>
            </a:p>
          </p:txBody>
        </p:sp>
      </p:grpSp>
      <p:grpSp>
        <p:nvGrpSpPr>
          <p:cNvPr id="12" name="Gruppieren 11" descr=" 12"/>
          <p:cNvGrpSpPr/>
          <p:nvPr/>
        </p:nvGrpSpPr>
        <p:grpSpPr>
          <a:xfrm>
            <a:off x="11089540" y="13546979"/>
            <a:ext cx="12019019" cy="2886550"/>
            <a:chOff x="11089588" y="11954678"/>
            <a:chExt cx="12019019" cy="2886550"/>
          </a:xfrm>
        </p:grpSpPr>
        <p:sp>
          <p:nvSpPr>
            <p:cNvPr id="70" name="Rechteck 69"/>
            <p:cNvSpPr>
              <a:spLocks/>
            </p:cNvSpPr>
            <p:nvPr/>
          </p:nvSpPr>
          <p:spPr>
            <a:xfrm>
              <a:off x="18438590" y="13682544"/>
              <a:ext cx="3975276" cy="864267"/>
            </a:xfrm>
            <a:prstGeom prst="rect">
              <a:avLst/>
            </a:prstGeom>
            <a:ln w="101600"/>
          </p:spPr>
          <p:style>
            <a:lnRef idx="2">
              <a:schemeClr val="accent2">
                <a:shade val="50000"/>
              </a:schemeClr>
            </a:lnRef>
            <a:fillRef idx="1">
              <a:schemeClr val="accent2"/>
            </a:fillRef>
            <a:effectRef idx="0">
              <a:schemeClr val="accent2"/>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69" name="Rechteck 68"/>
            <p:cNvSpPr>
              <a:spLocks/>
            </p:cNvSpPr>
            <p:nvPr/>
          </p:nvSpPr>
          <p:spPr>
            <a:xfrm>
              <a:off x="18421340" y="12242544"/>
              <a:ext cx="4687267" cy="864267"/>
            </a:xfrm>
            <a:prstGeom prst="rect">
              <a:avLst/>
            </a:prstGeom>
            <a:ln w="101600"/>
          </p:spPr>
          <p:style>
            <a:lnRef idx="2">
              <a:schemeClr val="accent3">
                <a:shade val="50000"/>
              </a:schemeClr>
            </a:lnRef>
            <a:fillRef idx="1">
              <a:schemeClr val="accent3"/>
            </a:fillRef>
            <a:effectRef idx="0">
              <a:schemeClr val="accent3"/>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97" name="Rechteck 96" descr="Up:  Rechteck 60"/>
            <p:cNvSpPr>
              <a:spLocks/>
            </p:cNvSpPr>
            <p:nvPr/>
          </p:nvSpPr>
          <p:spPr>
            <a:xfrm>
              <a:off x="18422555" y="13608385"/>
              <a:ext cx="3618350" cy="288000"/>
            </a:xfrm>
            <a:prstGeom prst="rect">
              <a:avLst/>
            </a:prstGeom>
            <a:ln w="101600"/>
          </p:spPr>
          <p:style>
            <a:lnRef idx="2">
              <a:schemeClr val="accent3">
                <a:shade val="50000"/>
              </a:schemeClr>
            </a:lnRef>
            <a:fillRef idx="1">
              <a:schemeClr val="accent3"/>
            </a:fillRef>
            <a:effectRef idx="0">
              <a:schemeClr val="accent3"/>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101" name="Rechteck 100" descr="Up:  Rechteck 53"/>
            <p:cNvSpPr>
              <a:spLocks/>
            </p:cNvSpPr>
            <p:nvPr/>
          </p:nvSpPr>
          <p:spPr>
            <a:xfrm>
              <a:off x="18424396" y="12169918"/>
              <a:ext cx="3379509" cy="288000"/>
            </a:xfrm>
            <a:prstGeom prst="rect">
              <a:avLst/>
            </a:prstGeom>
            <a:ln w="101600"/>
          </p:spPr>
          <p:style>
            <a:lnRef idx="2">
              <a:schemeClr val="accent4">
                <a:shade val="50000"/>
              </a:schemeClr>
            </a:lnRef>
            <a:fillRef idx="1">
              <a:schemeClr val="accent4"/>
            </a:fillRef>
            <a:effectRef idx="0">
              <a:schemeClr val="accent4"/>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102" name="Rechteck 101" descr="Up:  Rechteck 54"/>
            <p:cNvSpPr>
              <a:spLocks/>
            </p:cNvSpPr>
            <p:nvPr/>
          </p:nvSpPr>
          <p:spPr>
            <a:xfrm>
              <a:off x="18424396" y="13609918"/>
              <a:ext cx="1689754" cy="288000"/>
            </a:xfrm>
            <a:prstGeom prst="rect">
              <a:avLst/>
            </a:prstGeom>
            <a:ln w="101600"/>
          </p:spPr>
          <p:style>
            <a:lnRef idx="2">
              <a:schemeClr val="accent4">
                <a:shade val="50000"/>
              </a:schemeClr>
            </a:lnRef>
            <a:fillRef idx="1">
              <a:schemeClr val="accent4"/>
            </a:fillRef>
            <a:effectRef idx="0">
              <a:schemeClr val="accent4"/>
            </a:effectRef>
            <a:fontRef idx="minor">
              <a:schemeClr val="lt1"/>
            </a:fontRef>
          </p:style>
          <p:txBody>
            <a:bodyPr lIns="365812" tIns="182906" rIns="365812" bIns="182906" rtlCol="0" anchor="ctr"/>
            <a:lstStyle/>
            <a:p>
              <a:pPr algn="ctr"/>
              <a:endParaRPr lang="en-GB" sz="8800" dirty="0">
                <a:solidFill>
                  <a:schemeClr val="bg1"/>
                </a:solidFill>
              </a:endParaRPr>
            </a:p>
          </p:txBody>
        </p:sp>
        <p:sp>
          <p:nvSpPr>
            <p:cNvPr id="39" name="Textfeld 38"/>
            <p:cNvSpPr txBox="1"/>
            <p:nvPr/>
          </p:nvSpPr>
          <p:spPr>
            <a:xfrm>
              <a:off x="11089588" y="13394678"/>
              <a:ext cx="7200000" cy="1446550"/>
            </a:xfrm>
            <a:prstGeom prst="rect">
              <a:avLst/>
            </a:prstGeom>
            <a:noFill/>
          </p:spPr>
          <p:txBody>
            <a:bodyPr wrap="square" rtlCol="0">
              <a:spAutoFit/>
            </a:bodyPr>
            <a:lstStyle/>
            <a:p>
              <a:r>
                <a:rPr lang="en-GB" sz="8800" dirty="0" smtClean="0">
                  <a:solidFill>
                    <a:schemeClr val="bg1"/>
                  </a:solidFill>
                </a:rPr>
                <a:t>Cambridge, UK</a:t>
              </a:r>
              <a:endParaRPr lang="en-GB" sz="8800" dirty="0">
                <a:solidFill>
                  <a:schemeClr val="bg1"/>
                </a:solidFill>
              </a:endParaRPr>
            </a:p>
          </p:txBody>
        </p:sp>
        <p:sp>
          <p:nvSpPr>
            <p:cNvPr id="40" name="Textfeld 39"/>
            <p:cNvSpPr txBox="1"/>
            <p:nvPr/>
          </p:nvSpPr>
          <p:spPr>
            <a:xfrm>
              <a:off x="11089588" y="11954678"/>
              <a:ext cx="7200000" cy="1440000"/>
            </a:xfrm>
            <a:prstGeom prst="rect">
              <a:avLst/>
            </a:prstGeom>
            <a:noFill/>
          </p:spPr>
          <p:txBody>
            <a:bodyPr wrap="square" rtlCol="0">
              <a:spAutoFit/>
            </a:bodyPr>
            <a:lstStyle/>
            <a:p>
              <a:r>
                <a:rPr lang="en-GB" sz="8800" dirty="0" smtClean="0">
                  <a:solidFill>
                    <a:schemeClr val="bg1"/>
                  </a:solidFill>
                </a:rPr>
                <a:t>Princeton, US</a:t>
              </a:r>
              <a:endParaRPr lang="en-GB" sz="8800" dirty="0">
                <a:solidFill>
                  <a:schemeClr val="bg1"/>
                </a:solidFill>
              </a:endParaRPr>
            </a:p>
          </p:txBody>
        </p:sp>
        <p:sp>
          <p:nvSpPr>
            <p:cNvPr id="66" name="Rechteck 65"/>
            <p:cNvSpPr>
              <a:spLocks/>
            </p:cNvSpPr>
            <p:nvPr/>
          </p:nvSpPr>
          <p:spPr>
            <a:xfrm>
              <a:off x="18421341" y="12165219"/>
              <a:ext cx="2743700" cy="288000"/>
            </a:xfrm>
            <a:prstGeom prst="rect">
              <a:avLst/>
            </a:prstGeom>
            <a:ln w="101600"/>
          </p:spPr>
          <p:style>
            <a:lnRef idx="2">
              <a:schemeClr val="accent2">
                <a:shade val="50000"/>
              </a:schemeClr>
            </a:lnRef>
            <a:fillRef idx="1">
              <a:schemeClr val="accent2"/>
            </a:fillRef>
            <a:effectRef idx="0">
              <a:schemeClr val="accent2"/>
            </a:effectRef>
            <a:fontRef idx="minor">
              <a:schemeClr val="lt1"/>
            </a:fontRef>
          </p:style>
          <p:txBody>
            <a:bodyPr lIns="365812" tIns="182906" rIns="365812" bIns="182906" rtlCol="0" anchor="ctr"/>
            <a:lstStyle/>
            <a:p>
              <a:pPr algn="ctr"/>
              <a:endParaRPr lang="en-GB" sz="8800" dirty="0">
                <a:solidFill>
                  <a:schemeClr val="bg1"/>
                </a:solidFill>
              </a:endParaRPr>
            </a:p>
          </p:txBody>
        </p:sp>
      </p:grpSp>
      <p:sp>
        <p:nvSpPr>
          <p:cNvPr id="56" name="reqs_overlay"/>
          <p:cNvSpPr/>
          <p:nvPr/>
        </p:nvSpPr>
        <p:spPr>
          <a:xfrm>
            <a:off x="-1" y="0"/>
            <a:ext cx="36580763" cy="20580350"/>
          </a:xfrm>
          <a:prstGeom prst="rect">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qs_title"/>
          <p:cNvSpPr txBox="1">
            <a:spLocks/>
          </p:cNvSpPr>
          <p:nvPr/>
        </p:nvSpPr>
        <p:spPr>
          <a:xfrm>
            <a:off x="1829039" y="824166"/>
            <a:ext cx="32922687" cy="3430059"/>
          </a:xfrm>
          <a:prstGeom prst="rect">
            <a:avLst/>
          </a:prstGeom>
        </p:spPr>
        <p:txBody>
          <a:bodyPr vert="horz" lIns="365812" tIns="182906" rIns="365812" bIns="182906" rtlCol="0" anchor="ctr">
            <a:normAutofit/>
          </a:bodyPr>
          <a:lstStyle>
            <a:lvl1pPr algn="ctr" defTabSz="3658118" rtl="0" eaLnBrk="1" latinLnBrk="0" hangingPunct="1">
              <a:spcBef>
                <a:spcPct val="0"/>
              </a:spcBef>
              <a:buNone/>
              <a:defRPr lang="en-US" sz="14700" b="0" kern="1200" noProof="0">
                <a:solidFill>
                  <a:schemeClr val="bg1"/>
                </a:solidFill>
                <a:latin typeface="Lato" panose="020F0502020204030203" pitchFamily="34" charset="0"/>
                <a:ea typeface="+mj-ea"/>
                <a:cs typeface="Narkisim" pitchFamily="34" charset="-79"/>
              </a:defRPr>
            </a:lvl1pPr>
          </a:lstStyle>
          <a:p>
            <a:r>
              <a:rPr lang="en-GB" smtClean="0"/>
              <a:t>10 Requirements</a:t>
            </a:r>
            <a:endParaRPr lang="en-GB" dirty="0"/>
          </a:p>
        </p:txBody>
      </p:sp>
      <p:sp>
        <p:nvSpPr>
          <p:cNvPr id="59" name="reqs_r"/>
          <p:cNvSpPr txBox="1">
            <a:spLocks/>
          </p:cNvSpPr>
          <p:nvPr/>
        </p:nvSpPr>
        <p:spPr>
          <a:xfrm>
            <a:off x="19334436" y="4908349"/>
            <a:ext cx="17361442" cy="13582078"/>
          </a:xfrm>
          <a:prstGeom prst="rect">
            <a:avLst/>
          </a:prstGeom>
        </p:spPr>
        <p:txBody>
          <a:bodyPr vert="horz" lIns="365812" tIns="182906" rIns="365812" bIns="182906" rtlCol="0">
            <a:normAutofit/>
          </a:bodyPr>
          <a:lstStyle>
            <a:lvl1pPr marL="0" indent="0" algn="l" defTabSz="3658118" rtl="0" eaLnBrk="1" latinLnBrk="0" hangingPunct="1">
              <a:spcBef>
                <a:spcPct val="20000"/>
              </a:spcBef>
              <a:buClr>
                <a:srgbClr val="00ACDC"/>
              </a:buClr>
              <a:buFont typeface="Arial" pitchFamily="34" charset="0"/>
              <a:buNone/>
              <a:defRPr sz="12800" kern="1200">
                <a:solidFill>
                  <a:schemeClr val="bg1"/>
                </a:solidFill>
                <a:latin typeface="+mn-lt"/>
                <a:ea typeface="+mn-ea"/>
                <a:cs typeface="+mn-cs"/>
              </a:defRPr>
            </a:lvl1pPr>
            <a:lvl2pPr marL="730355" indent="0" algn="l" defTabSz="1440204" rtl="0" eaLnBrk="1" latinLnBrk="0" hangingPunct="1">
              <a:spcBef>
                <a:spcPct val="20000"/>
              </a:spcBef>
              <a:buClr>
                <a:srgbClr val="00ACDC"/>
              </a:buClr>
              <a:buFont typeface="Arial" pitchFamily="34" charset="0"/>
              <a:buNone/>
              <a:defRPr sz="11200" kern="1200">
                <a:solidFill>
                  <a:schemeClr val="bg1"/>
                </a:solidFill>
                <a:latin typeface="+mn-lt"/>
                <a:ea typeface="+mn-ea"/>
                <a:cs typeface="+mn-cs"/>
              </a:defRPr>
            </a:lvl2pPr>
            <a:lvl3pPr marL="1435303" indent="0" algn="l" defTabSz="3658118" rtl="0" eaLnBrk="1" latinLnBrk="0" hangingPunct="1">
              <a:spcBef>
                <a:spcPct val="20000"/>
              </a:spcBef>
              <a:buClr>
                <a:srgbClr val="00ACDC"/>
              </a:buClr>
              <a:buFont typeface="Arial" pitchFamily="34" charset="0"/>
              <a:buNone/>
              <a:defRPr sz="9600" kern="1200">
                <a:solidFill>
                  <a:schemeClr val="bg1"/>
                </a:solidFill>
                <a:latin typeface="+mn-lt"/>
                <a:ea typeface="+mn-ea"/>
                <a:cs typeface="+mn-cs"/>
              </a:defRPr>
            </a:lvl3pPr>
            <a:lvl4pPr marL="2489552" indent="0" algn="l" defTabSz="3658118" rtl="0" eaLnBrk="1" latinLnBrk="0" hangingPunct="1">
              <a:spcBef>
                <a:spcPct val="20000"/>
              </a:spcBef>
              <a:buClr>
                <a:srgbClr val="00ACDC"/>
              </a:buClr>
              <a:buFont typeface="Arial" pitchFamily="34" charset="0"/>
              <a:buNone/>
              <a:defRPr sz="8000" kern="1200">
                <a:solidFill>
                  <a:schemeClr val="bg1"/>
                </a:solidFill>
                <a:latin typeface="+mn-lt"/>
                <a:ea typeface="+mn-ea"/>
                <a:cs typeface="+mn-cs"/>
              </a:defRPr>
            </a:lvl4pPr>
            <a:lvl5pPr marL="3594609" indent="0" algn="l" defTabSz="3658118" rtl="0" eaLnBrk="1" latinLnBrk="0" hangingPunct="1">
              <a:spcBef>
                <a:spcPct val="20000"/>
              </a:spcBef>
              <a:buClr>
                <a:srgbClr val="00ACDC"/>
              </a:buClr>
              <a:buFont typeface="Arial" pitchFamily="34" charset="0"/>
              <a:buNone/>
              <a:defRPr sz="8000" kern="1200">
                <a:solidFill>
                  <a:schemeClr val="bg1"/>
                </a:solidFill>
                <a:latin typeface="+mn-lt"/>
                <a:ea typeface="+mn-ea"/>
                <a:cs typeface="+mn-cs"/>
              </a:defRPr>
            </a:lvl5pPr>
            <a:lvl6pPr marL="1005982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888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794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7002"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9pPr>
          </a:lstStyle>
          <a:p>
            <a:pPr marL="1371600" indent="-1371600">
              <a:buFont typeface="+mj-lt"/>
              <a:buAutoNum type="arabicPeriod" startAt="6"/>
            </a:pPr>
            <a:endParaRPr lang="en-GB" sz="10500" dirty="0" smtClean="0">
              <a:solidFill>
                <a:srgbClr val="00B0F0"/>
              </a:solidFill>
              <a:latin typeface="Lato" panose="020F0502020204030203" pitchFamily="34" charset="0"/>
            </a:endParaRPr>
          </a:p>
        </p:txBody>
      </p:sp>
      <p:sp>
        <p:nvSpPr>
          <p:cNvPr id="60" name="reqs_l"/>
          <p:cNvSpPr txBox="1">
            <a:spLocks/>
          </p:cNvSpPr>
          <p:nvPr/>
        </p:nvSpPr>
        <p:spPr>
          <a:xfrm>
            <a:off x="1829039" y="4802087"/>
            <a:ext cx="32922687" cy="13582078"/>
          </a:xfrm>
          <a:prstGeom prst="rect">
            <a:avLst/>
          </a:prstGeom>
        </p:spPr>
        <p:txBody>
          <a:bodyPr vert="horz" lIns="365812" tIns="182906" rIns="365812" bIns="182906" rtlCol="0">
            <a:noAutofit/>
          </a:bodyPr>
          <a:lstStyle>
            <a:lvl1pPr marL="0" indent="0" algn="l" defTabSz="3658118" rtl="0" eaLnBrk="1" latinLnBrk="0" hangingPunct="1">
              <a:spcBef>
                <a:spcPct val="20000"/>
              </a:spcBef>
              <a:buClr>
                <a:srgbClr val="00ACDC"/>
              </a:buClr>
              <a:buFont typeface="Arial" pitchFamily="34" charset="0"/>
              <a:buNone/>
              <a:defRPr sz="10700" kern="1200">
                <a:solidFill>
                  <a:schemeClr val="bg1"/>
                </a:solidFill>
                <a:latin typeface="Lato" panose="020F0502020204030203" pitchFamily="34" charset="0"/>
                <a:ea typeface="+mn-ea"/>
                <a:cs typeface="+mn-cs"/>
              </a:defRPr>
            </a:lvl1pPr>
            <a:lvl2pPr marL="730355" indent="0" algn="l" defTabSz="1440204" rtl="0" eaLnBrk="1" latinLnBrk="0" hangingPunct="1">
              <a:spcBef>
                <a:spcPct val="20000"/>
              </a:spcBef>
              <a:buClr>
                <a:srgbClr val="00ACDC"/>
              </a:buClr>
              <a:buFont typeface="Arial" pitchFamily="34" charset="0"/>
              <a:buNone/>
              <a:defRPr sz="9600" kern="1200">
                <a:solidFill>
                  <a:schemeClr val="bg1"/>
                </a:solidFill>
                <a:latin typeface="Lato" panose="020F0502020204030203" pitchFamily="34" charset="0"/>
                <a:ea typeface="+mn-ea"/>
                <a:cs typeface="+mn-cs"/>
              </a:defRPr>
            </a:lvl2pPr>
            <a:lvl3pPr marL="1435303" indent="0" algn="l" defTabSz="3658118" rtl="0" eaLnBrk="1" latinLnBrk="0" hangingPunct="1">
              <a:spcBef>
                <a:spcPct val="20000"/>
              </a:spcBef>
              <a:buClr>
                <a:srgbClr val="00ACDC"/>
              </a:buClr>
              <a:buFont typeface="Arial" pitchFamily="34" charset="0"/>
              <a:buNone/>
              <a:defRPr sz="8800" kern="1200">
                <a:solidFill>
                  <a:schemeClr val="bg1"/>
                </a:solidFill>
                <a:latin typeface="Lato" panose="020F0502020204030203" pitchFamily="34" charset="0"/>
                <a:ea typeface="+mn-ea"/>
                <a:cs typeface="+mn-cs"/>
              </a:defRPr>
            </a:lvl3pPr>
            <a:lvl4pPr marL="2489552" indent="0" algn="l" defTabSz="3658118" rtl="0" eaLnBrk="1" latinLnBrk="0" hangingPunct="1">
              <a:spcBef>
                <a:spcPct val="20000"/>
              </a:spcBef>
              <a:buClr>
                <a:srgbClr val="00ACDC"/>
              </a:buClr>
              <a:buFont typeface="Arial" pitchFamily="34" charset="0"/>
              <a:buNone/>
              <a:defRPr sz="7200" kern="1200">
                <a:solidFill>
                  <a:schemeClr val="bg1"/>
                </a:solidFill>
                <a:latin typeface="Lato" panose="020F0502020204030203" pitchFamily="34" charset="0"/>
                <a:ea typeface="+mn-ea"/>
                <a:cs typeface="+mn-cs"/>
              </a:defRPr>
            </a:lvl4pPr>
            <a:lvl5pPr marL="3594609" indent="0" algn="l" defTabSz="3658118" rtl="0" eaLnBrk="1" latinLnBrk="0" hangingPunct="1">
              <a:spcBef>
                <a:spcPct val="20000"/>
              </a:spcBef>
              <a:buClr>
                <a:srgbClr val="00ACDC"/>
              </a:buClr>
              <a:buFont typeface="Arial" pitchFamily="34" charset="0"/>
              <a:buNone/>
              <a:defRPr sz="7200" kern="1200">
                <a:solidFill>
                  <a:schemeClr val="bg1"/>
                </a:solidFill>
                <a:latin typeface="Lato" panose="020F0502020204030203" pitchFamily="34" charset="0"/>
                <a:ea typeface="+mn-ea"/>
                <a:cs typeface="+mn-cs"/>
              </a:defRPr>
            </a:lvl5pPr>
            <a:lvl6pPr marL="1005982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888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794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7002"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9pPr>
          </a:lstStyle>
          <a:p>
            <a:pPr marL="1371600" indent="-1371600">
              <a:buFont typeface="+mj-lt"/>
              <a:buAutoNum type="arabicPeriod"/>
            </a:pPr>
            <a:r>
              <a:rPr lang="en-GB" sz="10500" dirty="0" smtClean="0"/>
              <a:t>Encode Rank</a:t>
            </a:r>
          </a:p>
          <a:p>
            <a:pPr marL="1371600" indent="-1371600">
              <a:buFont typeface="+mj-lt"/>
              <a:buAutoNum type="arabicPeriod"/>
            </a:pPr>
            <a:r>
              <a:rPr lang="en-GB" sz="10500" dirty="0" smtClean="0"/>
              <a:t>Encode Cause of Rank</a:t>
            </a:r>
            <a:endParaRPr lang="en-GB" sz="10500" dirty="0" smtClean="0">
              <a:solidFill>
                <a:srgbClr val="007437"/>
              </a:solidFill>
            </a:endParaRPr>
          </a:p>
          <a:p>
            <a:pPr marL="1371600" indent="-1371600">
              <a:buFont typeface="+mj-lt"/>
              <a:buAutoNum type="arabicPeriod"/>
            </a:pPr>
            <a:r>
              <a:rPr lang="en-GB" sz="10500" dirty="0" smtClean="0"/>
              <a:t>Support Multiple Attributes</a:t>
            </a:r>
          </a:p>
        </p:txBody>
      </p:sp>
      <p:sp>
        <p:nvSpPr>
          <p:cNvPr id="61" name="new_req"/>
          <p:cNvSpPr txBox="1">
            <a:spLocks/>
          </p:cNvSpPr>
          <p:nvPr/>
        </p:nvSpPr>
        <p:spPr>
          <a:xfrm>
            <a:off x="1829039" y="4802087"/>
            <a:ext cx="32922687" cy="13582078"/>
          </a:xfrm>
          <a:prstGeom prst="rect">
            <a:avLst/>
          </a:prstGeom>
        </p:spPr>
        <p:txBody>
          <a:bodyPr vert="horz" lIns="365812" tIns="182906" rIns="365812" bIns="182906" rtlCol="0">
            <a:noAutofit/>
          </a:bodyPr>
          <a:lstStyle>
            <a:lvl1pPr marL="0" indent="0" algn="l" defTabSz="3658118" rtl="0" eaLnBrk="1" latinLnBrk="0" hangingPunct="1">
              <a:spcBef>
                <a:spcPct val="20000"/>
              </a:spcBef>
              <a:buClr>
                <a:srgbClr val="00ACDC"/>
              </a:buClr>
              <a:buFont typeface="Arial" pitchFamily="34" charset="0"/>
              <a:buNone/>
              <a:defRPr sz="10700" kern="1200">
                <a:solidFill>
                  <a:schemeClr val="bg1"/>
                </a:solidFill>
                <a:latin typeface="Lato" panose="020F0502020204030203" pitchFamily="34" charset="0"/>
                <a:ea typeface="+mn-ea"/>
                <a:cs typeface="+mn-cs"/>
              </a:defRPr>
            </a:lvl1pPr>
            <a:lvl2pPr marL="730355" indent="0" algn="l" defTabSz="1440204" rtl="0" eaLnBrk="1" latinLnBrk="0" hangingPunct="1">
              <a:spcBef>
                <a:spcPct val="20000"/>
              </a:spcBef>
              <a:buClr>
                <a:srgbClr val="00ACDC"/>
              </a:buClr>
              <a:buFont typeface="Arial" pitchFamily="34" charset="0"/>
              <a:buNone/>
              <a:defRPr sz="9600" kern="1200">
                <a:solidFill>
                  <a:schemeClr val="bg1"/>
                </a:solidFill>
                <a:latin typeface="Lato" panose="020F0502020204030203" pitchFamily="34" charset="0"/>
                <a:ea typeface="+mn-ea"/>
                <a:cs typeface="+mn-cs"/>
              </a:defRPr>
            </a:lvl2pPr>
            <a:lvl3pPr marL="1435303" indent="0" algn="l" defTabSz="3658118" rtl="0" eaLnBrk="1" latinLnBrk="0" hangingPunct="1">
              <a:spcBef>
                <a:spcPct val="20000"/>
              </a:spcBef>
              <a:buClr>
                <a:srgbClr val="00ACDC"/>
              </a:buClr>
              <a:buFont typeface="Arial" pitchFamily="34" charset="0"/>
              <a:buNone/>
              <a:defRPr sz="8800" kern="1200">
                <a:solidFill>
                  <a:schemeClr val="bg1"/>
                </a:solidFill>
                <a:latin typeface="Lato" panose="020F0502020204030203" pitchFamily="34" charset="0"/>
                <a:ea typeface="+mn-ea"/>
                <a:cs typeface="+mn-cs"/>
              </a:defRPr>
            </a:lvl3pPr>
            <a:lvl4pPr marL="2489552" indent="0" algn="l" defTabSz="3658118" rtl="0" eaLnBrk="1" latinLnBrk="0" hangingPunct="1">
              <a:spcBef>
                <a:spcPct val="20000"/>
              </a:spcBef>
              <a:buClr>
                <a:srgbClr val="00ACDC"/>
              </a:buClr>
              <a:buFont typeface="Arial" pitchFamily="34" charset="0"/>
              <a:buNone/>
              <a:defRPr sz="7200" kern="1200">
                <a:solidFill>
                  <a:schemeClr val="bg1"/>
                </a:solidFill>
                <a:latin typeface="Lato" panose="020F0502020204030203" pitchFamily="34" charset="0"/>
                <a:ea typeface="+mn-ea"/>
                <a:cs typeface="+mn-cs"/>
              </a:defRPr>
            </a:lvl4pPr>
            <a:lvl5pPr marL="3594609" indent="0" algn="l" defTabSz="3658118" rtl="0" eaLnBrk="1" latinLnBrk="0" hangingPunct="1">
              <a:spcBef>
                <a:spcPct val="20000"/>
              </a:spcBef>
              <a:buClr>
                <a:srgbClr val="00ACDC"/>
              </a:buClr>
              <a:buFont typeface="Arial" pitchFamily="34" charset="0"/>
              <a:buNone/>
              <a:defRPr sz="7200" kern="1200">
                <a:solidFill>
                  <a:schemeClr val="bg1"/>
                </a:solidFill>
                <a:latin typeface="Lato" panose="020F0502020204030203" pitchFamily="34" charset="0"/>
                <a:ea typeface="+mn-ea"/>
                <a:cs typeface="+mn-cs"/>
              </a:defRPr>
            </a:lvl5pPr>
            <a:lvl6pPr marL="1005982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888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794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7002"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9pPr>
          </a:lstStyle>
          <a:p>
            <a:endParaRPr lang="en-GB" sz="10500" dirty="0" smtClean="0"/>
          </a:p>
          <a:p>
            <a:endParaRPr lang="en-GB" sz="10500" dirty="0" smtClean="0"/>
          </a:p>
          <a:p>
            <a:endParaRPr lang="en-GB" sz="10500" dirty="0" smtClean="0"/>
          </a:p>
          <a:p>
            <a:pPr marL="1371600" indent="-1371600">
              <a:buFont typeface="+mj-lt"/>
              <a:buAutoNum type="arabicPeriod" startAt="4"/>
            </a:pPr>
            <a:r>
              <a:rPr lang="en-GB" sz="10500" dirty="0" smtClean="0"/>
              <a:t>Interactive Refinement</a:t>
            </a:r>
            <a:br>
              <a:rPr lang="en-GB" sz="10500" dirty="0" smtClean="0"/>
            </a:br>
            <a:r>
              <a:rPr lang="en-GB" sz="10500" dirty="0" smtClean="0"/>
              <a:t>   and Visual Feedback</a:t>
            </a:r>
          </a:p>
        </p:txBody>
      </p:sp>
      <p:sp>
        <p:nvSpPr>
          <p:cNvPr id="62" name="reqs_new_overlay"/>
          <p:cNvSpPr/>
          <p:nvPr/>
        </p:nvSpPr>
        <p:spPr>
          <a:xfrm>
            <a:off x="73302" y="-4097"/>
            <a:ext cx="36580763" cy="20580350"/>
          </a:xfrm>
          <a:prstGeom prst="rect">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new_req_highlight"/>
          <p:cNvSpPr/>
          <p:nvPr/>
        </p:nvSpPr>
        <p:spPr>
          <a:xfrm>
            <a:off x="8505010" y="7935685"/>
            <a:ext cx="19570742" cy="4708981"/>
          </a:xfrm>
          <a:prstGeom prst="rect">
            <a:avLst/>
          </a:prstGeom>
          <a:noFill/>
        </p:spPr>
        <p:txBody>
          <a:bodyPr wrap="none" anchor="ctr">
            <a:spAutoFit/>
          </a:bodyPr>
          <a:lstStyle/>
          <a:p>
            <a:pPr algn="ctr"/>
            <a:r>
              <a:rPr lang="en-GB" sz="15000" dirty="0" smtClean="0">
                <a:solidFill>
                  <a:schemeClr val="bg1"/>
                </a:solidFill>
                <a:latin typeface="Lato" panose="020F0502020204030203" pitchFamily="34" charset="0"/>
              </a:rPr>
              <a:t>Interactive Refinement</a:t>
            </a:r>
            <a:br>
              <a:rPr lang="en-GB" sz="15000" dirty="0" smtClean="0">
                <a:solidFill>
                  <a:schemeClr val="bg1"/>
                </a:solidFill>
                <a:latin typeface="Lato" panose="020F0502020204030203" pitchFamily="34" charset="0"/>
              </a:rPr>
            </a:br>
            <a:r>
              <a:rPr lang="en-GB" sz="15000" dirty="0" smtClean="0">
                <a:solidFill>
                  <a:schemeClr val="bg1"/>
                </a:solidFill>
                <a:latin typeface="Lato" panose="020F0502020204030203" pitchFamily="34" charset="0"/>
              </a:rPr>
              <a:t>and Visual Feedback</a:t>
            </a:r>
            <a:endParaRPr lang="en-GB" sz="15000" dirty="0">
              <a:solidFill>
                <a:schemeClr val="bg1"/>
              </a:solidFill>
              <a:latin typeface="Lato" panose="020F0502020204030203" pitchFamily="34" charset="0"/>
            </a:endParaRPr>
          </a:p>
        </p:txBody>
      </p:sp>
    </p:spTree>
    <p:extLst>
      <p:ext uri="{BB962C8B-B14F-4D97-AF65-F5344CB8AC3E}">
        <p14:creationId xmlns:p14="http://schemas.microsoft.com/office/powerpoint/2010/main" val="2433507338"/>
      </p:ext>
    </p:extLst>
  </p:cSld>
  <p:clrMapOvr>
    <a:masterClrMapping/>
  </p:clrMapOvr>
  <mc:AlternateContent xmlns:mc="http://schemas.openxmlformats.org/markup-compatibility/2006" xmlns:p14="http://schemas.microsoft.com/office/powerpoint/2010/main">
    <mc:Choice Requires="p14">
      <p:transition p14:dur="0" advClick="0" advTm="1300"/>
    </mc:Choice>
    <mc:Fallback xmlns="">
      <p:transition advClick="0" advTm="13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500" fill="hold"/>
                                        <p:tgtEl>
                                          <p:spTgt spid="63"/>
                                        </p:tgtEl>
                                      </p:cBhvr>
                                      <p:by x="70000" y="70000"/>
                                    </p:animScale>
                                  </p:childTnLst>
                                </p:cTn>
                              </p:par>
                              <p:par>
                                <p:cTn id="7" presetID="42" presetClass="path" presetSubtype="0" accel="50000" decel="50000" fill="hold" grpId="1" nodeType="withEffect">
                                  <p:stCondLst>
                                    <p:cond delay="0"/>
                                  </p:stCondLst>
                                  <p:childTnLst>
                                    <p:animMotion origin="layout" path="M 1.69856E-6 0 L -0.21855 0.1056 " pathEditMode="relative" rAng="0" ptsTypes="AA">
                                      <p:cBhvr>
                                        <p:cTn id="8" dur="500" fill="hold"/>
                                        <p:tgtEl>
                                          <p:spTgt spid="63"/>
                                        </p:tgtEl>
                                        <p:attrNameLst>
                                          <p:attrName>ppt_x</p:attrName>
                                          <p:attrName>ppt_y</p:attrName>
                                        </p:attrNameLst>
                                      </p:cBhvr>
                                      <p:rCtr x="-10927" y="5276"/>
                                    </p:animMotion>
                                  </p:childTnLst>
                                </p:cTn>
                              </p:par>
                              <p:par>
                                <p:cTn id="9" presetID="10" presetClass="exit" presetSubtype="0" fill="hold" grpId="0" nodeType="withEffect">
                                  <p:stCondLst>
                                    <p:cond delay="0"/>
                                  </p:stCondLst>
                                  <p:childTnLst>
                                    <p:animEffect transition="out" filter="fade">
                                      <p:cBhvr>
                                        <p:cTn id="10" dur="500"/>
                                        <p:tgtEl>
                                          <p:spTgt spid="62"/>
                                        </p:tgtEl>
                                      </p:cBhvr>
                                    </p:animEffect>
                                    <p:set>
                                      <p:cBhvr>
                                        <p:cTn id="11" dur="1" fill="hold">
                                          <p:stCondLst>
                                            <p:cond delay="499"/>
                                          </p:stCondLst>
                                        </p:cTn>
                                        <p:tgtEl>
                                          <p:spTgt spid="62"/>
                                        </p:tgtEl>
                                        <p:attrNameLst>
                                          <p:attrName>style.visibility</p:attrName>
                                        </p:attrNameLst>
                                      </p:cBhvr>
                                      <p:to>
                                        <p:strVal val="hidden"/>
                                      </p:to>
                                    </p:set>
                                  </p:childTnLst>
                                </p:cTn>
                              </p:par>
                            </p:childTnLst>
                          </p:cTn>
                        </p:par>
                        <p:par>
                          <p:cTn id="12" fill="hold">
                            <p:stCondLst>
                              <p:cond delay="500"/>
                            </p:stCondLst>
                            <p:childTnLst>
                              <p:par>
                                <p:cTn id="13" presetID="1" presetClass="exit" presetSubtype="0" fill="hold" grpId="2" nodeType="afterEffect">
                                  <p:stCondLst>
                                    <p:cond delay="0"/>
                                  </p:stCondLst>
                                  <p:childTnLst>
                                    <p:set>
                                      <p:cBhvr>
                                        <p:cTn id="14" dur="1" fill="hold">
                                          <p:stCondLst>
                                            <p:cond delay="0"/>
                                          </p:stCondLst>
                                        </p:cTn>
                                        <p:tgtEl>
                                          <p:spTgt spid="63"/>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2" grpId="0" animBg="1"/>
      <p:bldP spid="63" grpId="0"/>
      <p:bldP spid="63" grpId="1"/>
      <p:bldP spid="63" grpId="2"/>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hidden="1"/>
          <p:cNvSpPr>
            <a:spLocks noGrp="1"/>
          </p:cNvSpPr>
          <p:nvPr>
            <p:ph sz="quarter" idx="13"/>
          </p:nvPr>
        </p:nvSpPr>
        <p:spPr/>
        <p:txBody>
          <a:bodyPr/>
          <a:lstStyle/>
          <a:p>
            <a:r>
              <a:rPr lang="en-GB" dirty="0" smtClean="0"/>
              <a:t>Video showing</a:t>
            </a:r>
          </a:p>
          <a:p>
            <a:pPr marL="1143000" indent="-1143000">
              <a:buFont typeface="Arial" panose="020B0604020202020204" pitchFamily="34" charset="0"/>
              <a:buChar char="•"/>
            </a:pPr>
            <a:r>
              <a:rPr lang="en-GB" dirty="0" smtClean="0"/>
              <a:t>Creating combined score</a:t>
            </a:r>
          </a:p>
          <a:p>
            <a:pPr marL="1143000" indent="-1143000">
              <a:buFont typeface="Arial" panose="020B0604020202020204" pitchFamily="34" charset="0"/>
              <a:buChar char="•"/>
            </a:pPr>
            <a:r>
              <a:rPr lang="en-GB" dirty="0" smtClean="0"/>
              <a:t>Sort by that</a:t>
            </a:r>
          </a:p>
          <a:p>
            <a:pPr marL="1143000" indent="-1143000">
              <a:buFont typeface="Arial" panose="020B0604020202020204" pitchFamily="34" charset="0"/>
              <a:buChar char="•"/>
            </a:pPr>
            <a:r>
              <a:rPr lang="en-GB" dirty="0" smtClean="0"/>
              <a:t>Change weights</a:t>
            </a:r>
          </a:p>
          <a:p>
            <a:pPr marL="1143000" indent="-1143000">
              <a:buFont typeface="Arial" panose="020B0604020202020204" pitchFamily="34" charset="0"/>
              <a:buChar char="•"/>
            </a:pPr>
            <a:r>
              <a:rPr lang="en-GB" dirty="0" smtClean="0"/>
              <a:t>Focus on animation: </a:t>
            </a:r>
            <a:r>
              <a:rPr lang="en-GB" dirty="0" err="1" smtClean="0"/>
              <a:t>color</a:t>
            </a:r>
            <a:r>
              <a:rPr lang="en-GB" dirty="0" smtClean="0"/>
              <a:t> &amp; style</a:t>
            </a:r>
            <a:endParaRPr lang="en-GB" dirty="0"/>
          </a:p>
        </p:txBody>
      </p:sp>
      <p:pic>
        <p:nvPicPr>
          <p:cNvPr id="7" name="video1_3.wmv">
            <a:hlinkClick r:id="" action="ppaction://media"/>
          </p:cNvPr>
          <p:cNvPicPr>
            <a:picLocks noChangeAspect="1"/>
          </p:cNvPicPr>
          <p:nvPr>
            <a:videoFile r:link="rId2"/>
            <p:extLst>
              <p:ext uri="{DAA4B4D4-6D71-4841-9C94-3DE7FCFB9230}">
                <p14:media xmlns:p14="http://schemas.microsoft.com/office/powerpoint/2010/main" r:embed="rId1">
                  <p14:bmkLst>
                    <p14:bmk name="Textmarke 1" time="9134.4473"/>
                    <p14:bmk name="Textmarke 2" time="20878.7368"/>
                    <p14:bmk name="Textmarke 3" time="47847.1052"/>
                  </p14:bmkLst>
                </p14:media>
              </p:ext>
            </p:extLst>
          </p:nvPr>
        </p:nvPicPr>
        <p:blipFill>
          <a:blip r:embed="rId5"/>
          <a:stretch>
            <a:fillRect/>
          </a:stretch>
        </p:blipFill>
        <p:spPr>
          <a:xfrm>
            <a:off x="943897" y="380910"/>
            <a:ext cx="34688206" cy="19512115"/>
          </a:xfrm>
          <a:prstGeom prst="rect">
            <a:avLst/>
          </a:prstGeom>
        </p:spPr>
      </p:pic>
      <p:sp>
        <p:nvSpPr>
          <p:cNvPr id="2" name="Footer Placeholder 1"/>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646835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2580" fill="hold"/>
                                        <p:tgtEl>
                                          <p:spTgt spid="7"/>
                                        </p:tgtEl>
                                      </p:cBhvr>
                                    </p:cmd>
                                  </p:childTnLst>
                                </p:cTn>
                              </p:par>
                              <p:par>
                                <p:cTn id="7" presetID="2" presetClass="mediacall" presetSubtype="0" fill="hold" nodeType="withEffect">
                                  <p:stCondLst>
                                    <p:cond delay="9700"/>
                                  </p:stCondLst>
                                  <p:childTnLst>
                                    <p:cmd type="call" cmd="togglePause">
                                      <p:cBhvr>
                                        <p:cTn id="8" dur="1" fill="hold"/>
                                        <p:tgtEl>
                                          <p:spTgt spid="7"/>
                                        </p:tgtEl>
                                      </p:cBhvr>
                                    </p:cmd>
                                  </p:childTnLst>
                                </p:cTn>
                              </p:par>
                            </p:childTnLst>
                          </p:cTn>
                        </p:par>
                      </p:childTnLst>
                    </p:cTn>
                  </p:par>
                  <p:par>
                    <p:cTn id="9" fill="hold">
                      <p:stCondLst>
                        <p:cond delay="indefinite"/>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par>
                                <p:cTn id="13" presetID="2" presetClass="mediacall" presetSubtype="0" fill="hold" nodeType="withEffect">
                                  <p:stCondLst>
                                    <p:cond delay="12700"/>
                                  </p:stCondLst>
                                  <p:childTnLst>
                                    <p:cmd type="call" cmd="togglePause">
                                      <p:cBhvr>
                                        <p:cTn id="14" dur="1" fill="hold"/>
                                        <p:tgtEl>
                                          <p:spTgt spid="7"/>
                                        </p:tgtEl>
                                      </p:cBhvr>
                                    </p:cmd>
                                  </p:childTnLst>
                                </p:cTn>
                              </p:par>
                            </p:childTnLst>
                          </p:cTn>
                        </p:par>
                      </p:childTnLst>
                    </p:cTn>
                  </p:par>
                  <p:par>
                    <p:cTn id="15" fill="hold">
                      <p:stCondLst>
                        <p:cond delay="indefinite"/>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7"/>
                                        </p:tgtEl>
                                      </p:cBhvr>
                                    </p:cmd>
                                  </p:childTnLst>
                                </p:cTn>
                              </p:par>
                              <p:par>
                                <p:cTn id="19" presetID="2" presetClass="mediacall" presetSubtype="0" fill="hold" nodeType="withEffect">
                                  <p:stCondLst>
                                    <p:cond delay="26780"/>
                                  </p:stCondLst>
                                  <p:childTnLst>
                                    <p:cmd type="call" cmd="togglePause">
                                      <p:cBhvr>
                                        <p:cTn id="20" dur="1" fill="hold"/>
                                        <p:tgtEl>
                                          <p:spTgt spid="7"/>
                                        </p:tgtEl>
                                      </p:cBhvr>
                                    </p:cmd>
                                  </p:childTnLst>
                                </p:cTn>
                              </p:par>
                            </p:childTnLst>
                          </p:cTn>
                        </p:par>
                      </p:childTnLst>
                    </p:cTn>
                  </p:par>
                  <p:par>
                    <p:cTn id="21" fill="hold">
                      <p:stCondLst>
                        <p:cond delay="indefinite"/>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25" fill="hold" display="0">
                  <p:stCondLst>
                    <p:cond delay="indefinite"/>
                  </p:stCondLst>
                </p:cTn>
                <p:tgtEl>
                  <p:spTgt spid="7"/>
                </p:tgtEl>
              </p:cMediaNode>
            </p:vide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1"/>
          <p:cNvSpPr>
            <a:spLocks noGrp="1"/>
          </p:cNvSpPr>
          <p:nvPr>
            <p:ph type="ftr" sz="quarter" idx="11"/>
          </p:nvPr>
        </p:nvSpPr>
        <p:spPr/>
        <p:txBody>
          <a:bodyPr/>
          <a:lstStyle/>
          <a:p>
            <a:pPr lvl="0"/>
            <a:endParaRPr lang="en-GB" dirty="0"/>
          </a:p>
        </p:txBody>
      </p:sp>
      <p:sp>
        <p:nvSpPr>
          <p:cNvPr id="4" name="Foliennummernplatzhalter 2"/>
          <p:cNvSpPr>
            <a:spLocks noGrp="1"/>
          </p:cNvSpPr>
          <p:nvPr>
            <p:ph type="sldNum" sz="quarter" idx="12"/>
          </p:nvPr>
        </p:nvSpPr>
        <p:spPr/>
        <p:txBody>
          <a:bodyPr/>
          <a:lstStyle/>
          <a:p>
            <a:pPr lvl="0"/>
            <a:fld id="{D2F37535-1AD7-4DDE-A8BB-B3E2D03B1C91}" type="slidenum">
              <a:rPr lang="en-GB" smtClean="0"/>
              <a:t>83</a:t>
            </a:fld>
            <a:endParaRPr lang="en-GB" dirty="0"/>
          </a:p>
        </p:txBody>
      </p:sp>
      <p:sp>
        <p:nvSpPr>
          <p:cNvPr id="5" name="Inhaltsplatzhalter 4"/>
          <p:cNvSpPr>
            <a:spLocks noGrp="1"/>
          </p:cNvSpPr>
          <p:nvPr>
            <p:ph sz="quarter" idx="13"/>
          </p:nvPr>
        </p:nvSpPr>
        <p:spPr/>
        <p:txBody>
          <a:bodyPr/>
          <a:lstStyle/>
          <a:p>
            <a:r>
              <a:rPr lang="en-GB" dirty="0" smtClean="0"/>
              <a:t>Video showing</a:t>
            </a:r>
          </a:p>
          <a:p>
            <a:pPr marL="1143000" indent="-1143000">
              <a:buFont typeface="Arial" panose="020B0604020202020204" pitchFamily="34" charset="0"/>
              <a:buChar char="•"/>
            </a:pPr>
            <a:r>
              <a:rPr lang="en-GB" dirty="0" smtClean="0"/>
              <a:t>Creating combined score</a:t>
            </a:r>
          </a:p>
          <a:p>
            <a:pPr marL="1143000" indent="-1143000">
              <a:buFont typeface="Arial" panose="020B0604020202020204" pitchFamily="34" charset="0"/>
              <a:buChar char="•"/>
            </a:pPr>
            <a:r>
              <a:rPr lang="en-GB" dirty="0" smtClean="0"/>
              <a:t>Sort by that</a:t>
            </a:r>
          </a:p>
          <a:p>
            <a:pPr marL="1143000" indent="-1143000">
              <a:buFont typeface="Arial" panose="020B0604020202020204" pitchFamily="34" charset="0"/>
              <a:buChar char="•"/>
            </a:pPr>
            <a:r>
              <a:rPr lang="en-GB" dirty="0" smtClean="0"/>
              <a:t>Change weights</a:t>
            </a:r>
          </a:p>
          <a:p>
            <a:pPr marL="1143000" indent="-1143000">
              <a:buFont typeface="Arial" panose="020B0604020202020204" pitchFamily="34" charset="0"/>
              <a:buChar char="•"/>
            </a:pPr>
            <a:r>
              <a:rPr lang="en-GB" dirty="0" smtClean="0"/>
              <a:t>Focus on animation: </a:t>
            </a:r>
            <a:r>
              <a:rPr lang="en-GB" dirty="0" err="1" smtClean="0"/>
              <a:t>color</a:t>
            </a:r>
            <a:r>
              <a:rPr lang="en-GB" dirty="0" smtClean="0"/>
              <a:t> &amp; style</a:t>
            </a:r>
            <a:endParaRPr lang="en-GB" dirty="0"/>
          </a:p>
        </p:txBody>
      </p:sp>
      <p:pic>
        <p:nvPicPr>
          <p:cNvPr id="2050" name="Picture 2" descr="D:\w\papers\paper-lineup\presentation\figures\video1_1_las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0000" y="1440000"/>
            <a:ext cx="31183103" cy="1756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qs_overlay"/>
          <p:cNvSpPr/>
          <p:nvPr/>
        </p:nvSpPr>
        <p:spPr>
          <a:xfrm>
            <a:off x="-1" y="0"/>
            <a:ext cx="36580763" cy="20580350"/>
          </a:xfrm>
          <a:prstGeom prst="rect">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qs_title"/>
          <p:cNvSpPr txBox="1">
            <a:spLocks/>
          </p:cNvSpPr>
          <p:nvPr/>
        </p:nvSpPr>
        <p:spPr>
          <a:xfrm>
            <a:off x="1829039" y="824166"/>
            <a:ext cx="32922687" cy="3430059"/>
          </a:xfrm>
          <a:prstGeom prst="rect">
            <a:avLst/>
          </a:prstGeom>
        </p:spPr>
        <p:txBody>
          <a:bodyPr vert="horz" lIns="365812" tIns="182906" rIns="365812" bIns="182906" rtlCol="0" anchor="ctr">
            <a:normAutofit/>
          </a:bodyPr>
          <a:lstStyle>
            <a:lvl1pPr algn="ctr" defTabSz="3658118" rtl="0" eaLnBrk="1" latinLnBrk="0" hangingPunct="1">
              <a:spcBef>
                <a:spcPct val="0"/>
              </a:spcBef>
              <a:buNone/>
              <a:defRPr lang="en-US" sz="14700" b="0" kern="1200" noProof="0">
                <a:solidFill>
                  <a:schemeClr val="bg1"/>
                </a:solidFill>
                <a:latin typeface="Lato" panose="020F0502020204030203" pitchFamily="34" charset="0"/>
                <a:ea typeface="+mj-ea"/>
                <a:cs typeface="Narkisim" pitchFamily="34" charset="-79"/>
              </a:defRPr>
            </a:lvl1pPr>
          </a:lstStyle>
          <a:p>
            <a:r>
              <a:rPr lang="en-GB" smtClean="0"/>
              <a:t>10 Requirements</a:t>
            </a:r>
            <a:endParaRPr lang="en-GB" dirty="0"/>
          </a:p>
        </p:txBody>
      </p:sp>
      <p:sp>
        <p:nvSpPr>
          <p:cNvPr id="12" name="reqs_r"/>
          <p:cNvSpPr txBox="1">
            <a:spLocks/>
          </p:cNvSpPr>
          <p:nvPr/>
        </p:nvSpPr>
        <p:spPr>
          <a:xfrm>
            <a:off x="19334436" y="4802841"/>
            <a:ext cx="17361442" cy="13582078"/>
          </a:xfrm>
          <a:prstGeom prst="rect">
            <a:avLst/>
          </a:prstGeom>
        </p:spPr>
        <p:txBody>
          <a:bodyPr vert="horz" lIns="365812" tIns="182906" rIns="365812" bIns="182906" rtlCol="0">
            <a:normAutofit/>
          </a:bodyPr>
          <a:lstStyle>
            <a:lvl1pPr marL="0" indent="0" algn="l" defTabSz="3658118" rtl="0" eaLnBrk="1" latinLnBrk="0" hangingPunct="1">
              <a:spcBef>
                <a:spcPct val="20000"/>
              </a:spcBef>
              <a:buClr>
                <a:srgbClr val="00ACDC"/>
              </a:buClr>
              <a:buFont typeface="Arial" pitchFamily="34" charset="0"/>
              <a:buNone/>
              <a:defRPr sz="12800" kern="1200">
                <a:solidFill>
                  <a:schemeClr val="bg1"/>
                </a:solidFill>
                <a:latin typeface="+mn-lt"/>
                <a:ea typeface="+mn-ea"/>
                <a:cs typeface="+mn-cs"/>
              </a:defRPr>
            </a:lvl1pPr>
            <a:lvl2pPr marL="730355" indent="0" algn="l" defTabSz="1440204" rtl="0" eaLnBrk="1" latinLnBrk="0" hangingPunct="1">
              <a:spcBef>
                <a:spcPct val="20000"/>
              </a:spcBef>
              <a:buClr>
                <a:srgbClr val="00ACDC"/>
              </a:buClr>
              <a:buFont typeface="Arial" pitchFamily="34" charset="0"/>
              <a:buNone/>
              <a:defRPr sz="11200" kern="1200">
                <a:solidFill>
                  <a:schemeClr val="bg1"/>
                </a:solidFill>
                <a:latin typeface="+mn-lt"/>
                <a:ea typeface="+mn-ea"/>
                <a:cs typeface="+mn-cs"/>
              </a:defRPr>
            </a:lvl2pPr>
            <a:lvl3pPr marL="1435303" indent="0" algn="l" defTabSz="3658118" rtl="0" eaLnBrk="1" latinLnBrk="0" hangingPunct="1">
              <a:spcBef>
                <a:spcPct val="20000"/>
              </a:spcBef>
              <a:buClr>
                <a:srgbClr val="00ACDC"/>
              </a:buClr>
              <a:buFont typeface="Arial" pitchFamily="34" charset="0"/>
              <a:buNone/>
              <a:defRPr sz="9600" kern="1200">
                <a:solidFill>
                  <a:schemeClr val="bg1"/>
                </a:solidFill>
                <a:latin typeface="+mn-lt"/>
                <a:ea typeface="+mn-ea"/>
                <a:cs typeface="+mn-cs"/>
              </a:defRPr>
            </a:lvl3pPr>
            <a:lvl4pPr marL="2489552" indent="0" algn="l" defTabSz="3658118" rtl="0" eaLnBrk="1" latinLnBrk="0" hangingPunct="1">
              <a:spcBef>
                <a:spcPct val="20000"/>
              </a:spcBef>
              <a:buClr>
                <a:srgbClr val="00ACDC"/>
              </a:buClr>
              <a:buFont typeface="Arial" pitchFamily="34" charset="0"/>
              <a:buNone/>
              <a:defRPr sz="8000" kern="1200">
                <a:solidFill>
                  <a:schemeClr val="bg1"/>
                </a:solidFill>
                <a:latin typeface="+mn-lt"/>
                <a:ea typeface="+mn-ea"/>
                <a:cs typeface="+mn-cs"/>
              </a:defRPr>
            </a:lvl4pPr>
            <a:lvl5pPr marL="3594609" indent="0" algn="l" defTabSz="3658118" rtl="0" eaLnBrk="1" latinLnBrk="0" hangingPunct="1">
              <a:spcBef>
                <a:spcPct val="20000"/>
              </a:spcBef>
              <a:buClr>
                <a:srgbClr val="00ACDC"/>
              </a:buClr>
              <a:buFont typeface="Arial" pitchFamily="34" charset="0"/>
              <a:buNone/>
              <a:defRPr sz="8000" kern="1200">
                <a:solidFill>
                  <a:schemeClr val="bg1"/>
                </a:solidFill>
                <a:latin typeface="+mn-lt"/>
                <a:ea typeface="+mn-ea"/>
                <a:cs typeface="+mn-cs"/>
              </a:defRPr>
            </a:lvl5pPr>
            <a:lvl6pPr marL="1005982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888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794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7002"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9pPr>
          </a:lstStyle>
          <a:p>
            <a:pPr marL="1371600" indent="-1371600">
              <a:buFont typeface="+mj-lt"/>
              <a:buAutoNum type="arabicPeriod" startAt="6"/>
            </a:pPr>
            <a:endParaRPr lang="en-GB" sz="10500" dirty="0" smtClean="0">
              <a:solidFill>
                <a:srgbClr val="00B0F0"/>
              </a:solidFill>
              <a:latin typeface="Lato" panose="020F0502020204030203" pitchFamily="34" charset="0"/>
            </a:endParaRPr>
          </a:p>
        </p:txBody>
      </p:sp>
      <p:sp>
        <p:nvSpPr>
          <p:cNvPr id="13" name="reqs_l"/>
          <p:cNvSpPr txBox="1">
            <a:spLocks/>
          </p:cNvSpPr>
          <p:nvPr/>
        </p:nvSpPr>
        <p:spPr>
          <a:xfrm>
            <a:off x="1829039" y="4802087"/>
            <a:ext cx="32922687" cy="13582078"/>
          </a:xfrm>
          <a:prstGeom prst="rect">
            <a:avLst/>
          </a:prstGeom>
        </p:spPr>
        <p:txBody>
          <a:bodyPr vert="horz" lIns="365812" tIns="182906" rIns="365812" bIns="182906" rtlCol="0">
            <a:noAutofit/>
          </a:bodyPr>
          <a:lstStyle>
            <a:lvl1pPr marL="0" indent="0" algn="l" defTabSz="3658118" rtl="0" eaLnBrk="1" latinLnBrk="0" hangingPunct="1">
              <a:spcBef>
                <a:spcPct val="20000"/>
              </a:spcBef>
              <a:buClr>
                <a:srgbClr val="00ACDC"/>
              </a:buClr>
              <a:buFont typeface="Arial" pitchFamily="34" charset="0"/>
              <a:buNone/>
              <a:defRPr sz="10700" kern="1200">
                <a:solidFill>
                  <a:schemeClr val="bg1"/>
                </a:solidFill>
                <a:latin typeface="Lato" panose="020F0502020204030203" pitchFamily="34" charset="0"/>
                <a:ea typeface="+mn-ea"/>
                <a:cs typeface="+mn-cs"/>
              </a:defRPr>
            </a:lvl1pPr>
            <a:lvl2pPr marL="730355" indent="0" algn="l" defTabSz="1440204" rtl="0" eaLnBrk="1" latinLnBrk="0" hangingPunct="1">
              <a:spcBef>
                <a:spcPct val="20000"/>
              </a:spcBef>
              <a:buClr>
                <a:srgbClr val="00ACDC"/>
              </a:buClr>
              <a:buFont typeface="Arial" pitchFamily="34" charset="0"/>
              <a:buNone/>
              <a:defRPr sz="9600" kern="1200">
                <a:solidFill>
                  <a:schemeClr val="bg1"/>
                </a:solidFill>
                <a:latin typeface="Lato" panose="020F0502020204030203" pitchFamily="34" charset="0"/>
                <a:ea typeface="+mn-ea"/>
                <a:cs typeface="+mn-cs"/>
              </a:defRPr>
            </a:lvl2pPr>
            <a:lvl3pPr marL="1435303" indent="0" algn="l" defTabSz="3658118" rtl="0" eaLnBrk="1" latinLnBrk="0" hangingPunct="1">
              <a:spcBef>
                <a:spcPct val="20000"/>
              </a:spcBef>
              <a:buClr>
                <a:srgbClr val="00ACDC"/>
              </a:buClr>
              <a:buFont typeface="Arial" pitchFamily="34" charset="0"/>
              <a:buNone/>
              <a:defRPr sz="8800" kern="1200">
                <a:solidFill>
                  <a:schemeClr val="bg1"/>
                </a:solidFill>
                <a:latin typeface="Lato" panose="020F0502020204030203" pitchFamily="34" charset="0"/>
                <a:ea typeface="+mn-ea"/>
                <a:cs typeface="+mn-cs"/>
              </a:defRPr>
            </a:lvl3pPr>
            <a:lvl4pPr marL="2489552" indent="0" algn="l" defTabSz="3658118" rtl="0" eaLnBrk="1" latinLnBrk="0" hangingPunct="1">
              <a:spcBef>
                <a:spcPct val="20000"/>
              </a:spcBef>
              <a:buClr>
                <a:srgbClr val="00ACDC"/>
              </a:buClr>
              <a:buFont typeface="Arial" pitchFamily="34" charset="0"/>
              <a:buNone/>
              <a:defRPr sz="7200" kern="1200">
                <a:solidFill>
                  <a:schemeClr val="bg1"/>
                </a:solidFill>
                <a:latin typeface="Lato" panose="020F0502020204030203" pitchFamily="34" charset="0"/>
                <a:ea typeface="+mn-ea"/>
                <a:cs typeface="+mn-cs"/>
              </a:defRPr>
            </a:lvl4pPr>
            <a:lvl5pPr marL="3594609" indent="0" algn="l" defTabSz="3658118" rtl="0" eaLnBrk="1" latinLnBrk="0" hangingPunct="1">
              <a:spcBef>
                <a:spcPct val="20000"/>
              </a:spcBef>
              <a:buClr>
                <a:srgbClr val="00ACDC"/>
              </a:buClr>
              <a:buFont typeface="Arial" pitchFamily="34" charset="0"/>
              <a:buNone/>
              <a:defRPr sz="7200" kern="1200">
                <a:solidFill>
                  <a:schemeClr val="bg1"/>
                </a:solidFill>
                <a:latin typeface="Lato" panose="020F0502020204030203" pitchFamily="34" charset="0"/>
                <a:ea typeface="+mn-ea"/>
                <a:cs typeface="+mn-cs"/>
              </a:defRPr>
            </a:lvl5pPr>
            <a:lvl6pPr marL="1005982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888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794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7002"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9pPr>
          </a:lstStyle>
          <a:p>
            <a:pPr marL="1371600" indent="-1371600">
              <a:buFont typeface="+mj-lt"/>
              <a:buAutoNum type="arabicPeriod"/>
            </a:pPr>
            <a:r>
              <a:rPr lang="en-GB" sz="10500" dirty="0" smtClean="0"/>
              <a:t>Encode Rank</a:t>
            </a:r>
          </a:p>
          <a:p>
            <a:pPr marL="1371600" indent="-1371600">
              <a:buFont typeface="+mj-lt"/>
              <a:buAutoNum type="arabicPeriod"/>
            </a:pPr>
            <a:r>
              <a:rPr lang="en-GB" sz="10500" dirty="0" smtClean="0"/>
              <a:t>Encode Cause of Rank</a:t>
            </a:r>
          </a:p>
          <a:p>
            <a:pPr marL="1371600" indent="-1371600">
              <a:buFont typeface="+mj-lt"/>
              <a:buAutoNum type="arabicPeriod"/>
            </a:pPr>
            <a:r>
              <a:rPr lang="en-GB" sz="10500" dirty="0" smtClean="0"/>
              <a:t>Support Multiple Attributes</a:t>
            </a:r>
          </a:p>
          <a:p>
            <a:pPr marL="1371600" indent="-1371600">
              <a:buFont typeface="+mj-lt"/>
              <a:buAutoNum type="arabicPeriod"/>
            </a:pPr>
            <a:r>
              <a:rPr lang="en-GB" sz="10500" dirty="0" smtClean="0"/>
              <a:t>Interactive </a:t>
            </a:r>
            <a:r>
              <a:rPr lang="en-GB" sz="10500" dirty="0"/>
              <a:t>Refinement</a:t>
            </a:r>
            <a:br>
              <a:rPr lang="en-GB" sz="10500" dirty="0"/>
            </a:br>
            <a:r>
              <a:rPr lang="en-GB" sz="10500" dirty="0"/>
              <a:t>and </a:t>
            </a:r>
            <a:r>
              <a:rPr lang="en-GB" sz="10500" dirty="0" smtClean="0"/>
              <a:t>Visual Feedback</a:t>
            </a:r>
            <a:endParaRPr lang="en-GB" sz="10500" dirty="0"/>
          </a:p>
          <a:p>
            <a:pPr marL="1371600" indent="-1371600">
              <a:buFont typeface="+mj-lt"/>
              <a:buAutoNum type="arabicPeriod"/>
            </a:pPr>
            <a:endParaRPr lang="en-GB" sz="10500" dirty="0" smtClean="0"/>
          </a:p>
        </p:txBody>
      </p:sp>
      <p:sp>
        <p:nvSpPr>
          <p:cNvPr id="14" name="new_req" hidden="1"/>
          <p:cNvSpPr txBox="1">
            <a:spLocks/>
          </p:cNvSpPr>
          <p:nvPr/>
        </p:nvSpPr>
        <p:spPr>
          <a:xfrm>
            <a:off x="19334435" y="4802087"/>
            <a:ext cx="17246327" cy="13582078"/>
          </a:xfrm>
          <a:prstGeom prst="rect">
            <a:avLst/>
          </a:prstGeom>
        </p:spPr>
        <p:txBody>
          <a:bodyPr vert="horz" lIns="365812" tIns="182906" rIns="365812" bIns="182906" rtlCol="0">
            <a:noAutofit/>
          </a:bodyPr>
          <a:lstStyle>
            <a:lvl1pPr marL="0" indent="0" algn="l" defTabSz="3658118" rtl="0" eaLnBrk="1" latinLnBrk="0" hangingPunct="1">
              <a:spcBef>
                <a:spcPct val="20000"/>
              </a:spcBef>
              <a:buClr>
                <a:srgbClr val="00ACDC"/>
              </a:buClr>
              <a:buFont typeface="Arial" pitchFamily="34" charset="0"/>
              <a:buNone/>
              <a:defRPr sz="10700" kern="1200">
                <a:solidFill>
                  <a:schemeClr val="bg1"/>
                </a:solidFill>
                <a:latin typeface="Lato" panose="020F0502020204030203" pitchFamily="34" charset="0"/>
                <a:ea typeface="+mn-ea"/>
                <a:cs typeface="+mn-cs"/>
              </a:defRPr>
            </a:lvl1pPr>
            <a:lvl2pPr marL="730355" indent="0" algn="l" defTabSz="1440204" rtl="0" eaLnBrk="1" latinLnBrk="0" hangingPunct="1">
              <a:spcBef>
                <a:spcPct val="20000"/>
              </a:spcBef>
              <a:buClr>
                <a:srgbClr val="00ACDC"/>
              </a:buClr>
              <a:buFont typeface="Arial" pitchFamily="34" charset="0"/>
              <a:buNone/>
              <a:defRPr sz="9600" kern="1200">
                <a:solidFill>
                  <a:schemeClr val="bg1"/>
                </a:solidFill>
                <a:latin typeface="Lato" panose="020F0502020204030203" pitchFamily="34" charset="0"/>
                <a:ea typeface="+mn-ea"/>
                <a:cs typeface="+mn-cs"/>
              </a:defRPr>
            </a:lvl2pPr>
            <a:lvl3pPr marL="1435303" indent="0" algn="l" defTabSz="3658118" rtl="0" eaLnBrk="1" latinLnBrk="0" hangingPunct="1">
              <a:spcBef>
                <a:spcPct val="20000"/>
              </a:spcBef>
              <a:buClr>
                <a:srgbClr val="00ACDC"/>
              </a:buClr>
              <a:buFont typeface="Arial" pitchFamily="34" charset="0"/>
              <a:buNone/>
              <a:defRPr sz="8800" kern="1200">
                <a:solidFill>
                  <a:schemeClr val="bg1"/>
                </a:solidFill>
                <a:latin typeface="Lato" panose="020F0502020204030203" pitchFamily="34" charset="0"/>
                <a:ea typeface="+mn-ea"/>
                <a:cs typeface="+mn-cs"/>
              </a:defRPr>
            </a:lvl3pPr>
            <a:lvl4pPr marL="2489552" indent="0" algn="l" defTabSz="3658118" rtl="0" eaLnBrk="1" latinLnBrk="0" hangingPunct="1">
              <a:spcBef>
                <a:spcPct val="20000"/>
              </a:spcBef>
              <a:buClr>
                <a:srgbClr val="00ACDC"/>
              </a:buClr>
              <a:buFont typeface="Arial" pitchFamily="34" charset="0"/>
              <a:buNone/>
              <a:defRPr sz="7200" kern="1200">
                <a:solidFill>
                  <a:schemeClr val="bg1"/>
                </a:solidFill>
                <a:latin typeface="Lato" panose="020F0502020204030203" pitchFamily="34" charset="0"/>
                <a:ea typeface="+mn-ea"/>
                <a:cs typeface="+mn-cs"/>
              </a:defRPr>
            </a:lvl4pPr>
            <a:lvl5pPr marL="3594609" indent="0" algn="l" defTabSz="3658118" rtl="0" eaLnBrk="1" latinLnBrk="0" hangingPunct="1">
              <a:spcBef>
                <a:spcPct val="20000"/>
              </a:spcBef>
              <a:buClr>
                <a:srgbClr val="00ACDC"/>
              </a:buClr>
              <a:buFont typeface="Arial" pitchFamily="34" charset="0"/>
              <a:buNone/>
              <a:defRPr sz="7200" kern="1200">
                <a:solidFill>
                  <a:schemeClr val="bg1"/>
                </a:solidFill>
                <a:latin typeface="Lato" panose="020F0502020204030203" pitchFamily="34" charset="0"/>
                <a:ea typeface="+mn-ea"/>
                <a:cs typeface="+mn-cs"/>
              </a:defRPr>
            </a:lvl5pPr>
            <a:lvl6pPr marL="1005982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888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794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7002"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9pPr>
          </a:lstStyle>
          <a:p>
            <a:pPr marL="1371600" indent="-1371600">
              <a:buFont typeface="+mj-lt"/>
              <a:buAutoNum type="arabicPeriod" startAt="6"/>
            </a:pPr>
            <a:r>
              <a:rPr lang="en-GB" sz="10500" dirty="0" smtClean="0"/>
              <a:t>Flexible Mapping of</a:t>
            </a:r>
            <a:br>
              <a:rPr lang="en-GB" sz="10500" dirty="0" smtClean="0"/>
            </a:br>
            <a:r>
              <a:rPr lang="en-GB" sz="10500" dirty="0" smtClean="0"/>
              <a:t>Attributes to Scores</a:t>
            </a:r>
          </a:p>
        </p:txBody>
      </p:sp>
      <p:sp>
        <p:nvSpPr>
          <p:cNvPr id="15" name="reqs_new_overlay"/>
          <p:cNvSpPr/>
          <p:nvPr/>
        </p:nvSpPr>
        <p:spPr>
          <a:xfrm>
            <a:off x="-48914" y="0"/>
            <a:ext cx="36580763" cy="20580350"/>
          </a:xfrm>
          <a:prstGeom prst="rect">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new_req_highlight"/>
          <p:cNvSpPr/>
          <p:nvPr/>
        </p:nvSpPr>
        <p:spPr>
          <a:xfrm>
            <a:off x="9770260" y="7935685"/>
            <a:ext cx="17040242" cy="4708981"/>
          </a:xfrm>
          <a:prstGeom prst="rect">
            <a:avLst/>
          </a:prstGeom>
          <a:noFill/>
        </p:spPr>
        <p:txBody>
          <a:bodyPr wrap="none" anchor="ctr">
            <a:spAutoFit/>
          </a:bodyPr>
          <a:lstStyle/>
          <a:p>
            <a:pPr algn="ctr"/>
            <a:r>
              <a:rPr lang="en-GB" sz="15000" dirty="0" smtClean="0">
                <a:solidFill>
                  <a:schemeClr val="bg1"/>
                </a:solidFill>
                <a:latin typeface="Lato" panose="020F0502020204030203" pitchFamily="34" charset="0"/>
              </a:rPr>
              <a:t>Flexible Mapping of</a:t>
            </a:r>
            <a:br>
              <a:rPr lang="en-GB" sz="15000" dirty="0" smtClean="0">
                <a:solidFill>
                  <a:schemeClr val="bg1"/>
                </a:solidFill>
                <a:latin typeface="Lato" panose="020F0502020204030203" pitchFamily="34" charset="0"/>
              </a:rPr>
            </a:br>
            <a:r>
              <a:rPr lang="en-GB" sz="15000" dirty="0" smtClean="0">
                <a:solidFill>
                  <a:schemeClr val="bg1"/>
                </a:solidFill>
                <a:latin typeface="Lato" panose="020F0502020204030203" pitchFamily="34" charset="0"/>
              </a:rPr>
              <a:t>Attributes to Scores</a:t>
            </a:r>
            <a:endParaRPr lang="en-GB" sz="15000" dirty="0">
              <a:solidFill>
                <a:schemeClr val="bg1"/>
              </a:solidFill>
              <a:latin typeface="Lato" panose="020F0502020204030203" pitchFamily="34" charset="0"/>
            </a:endParaRPr>
          </a:p>
        </p:txBody>
      </p:sp>
    </p:spTree>
    <p:extLst>
      <p:ext uri="{BB962C8B-B14F-4D97-AF65-F5344CB8AC3E}">
        <p14:creationId xmlns:p14="http://schemas.microsoft.com/office/powerpoint/2010/main" val="2897573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1"/>
          <p:cNvSpPr>
            <a:spLocks noGrp="1"/>
          </p:cNvSpPr>
          <p:nvPr>
            <p:ph type="ftr" sz="quarter" idx="11"/>
          </p:nvPr>
        </p:nvSpPr>
        <p:spPr/>
        <p:txBody>
          <a:bodyPr/>
          <a:lstStyle/>
          <a:p>
            <a:pPr lvl="0"/>
            <a:endParaRPr lang="en-GB" dirty="0"/>
          </a:p>
        </p:txBody>
      </p:sp>
      <p:sp>
        <p:nvSpPr>
          <p:cNvPr id="4" name="Foliennummernplatzhalter 2"/>
          <p:cNvSpPr>
            <a:spLocks noGrp="1"/>
          </p:cNvSpPr>
          <p:nvPr>
            <p:ph type="sldNum" sz="quarter" idx="12"/>
          </p:nvPr>
        </p:nvSpPr>
        <p:spPr/>
        <p:txBody>
          <a:bodyPr/>
          <a:lstStyle/>
          <a:p>
            <a:pPr lvl="0"/>
            <a:fld id="{D2F37535-1AD7-4DDE-A8BB-B3E2D03B1C91}" type="slidenum">
              <a:rPr lang="en-GB" smtClean="0"/>
              <a:t>84</a:t>
            </a:fld>
            <a:endParaRPr lang="en-GB" dirty="0"/>
          </a:p>
        </p:txBody>
      </p:sp>
      <p:sp>
        <p:nvSpPr>
          <p:cNvPr id="5" name="Inhaltsplatzhalter 4"/>
          <p:cNvSpPr>
            <a:spLocks noGrp="1"/>
          </p:cNvSpPr>
          <p:nvPr>
            <p:ph sz="quarter" idx="13"/>
          </p:nvPr>
        </p:nvSpPr>
        <p:spPr/>
        <p:txBody>
          <a:bodyPr/>
          <a:lstStyle/>
          <a:p>
            <a:r>
              <a:rPr lang="en-GB" dirty="0" smtClean="0"/>
              <a:t>Video showing</a:t>
            </a:r>
          </a:p>
          <a:p>
            <a:pPr marL="1143000" indent="-1143000">
              <a:buFont typeface="Arial" panose="020B0604020202020204" pitchFamily="34" charset="0"/>
              <a:buChar char="•"/>
            </a:pPr>
            <a:r>
              <a:rPr lang="en-GB" dirty="0" smtClean="0"/>
              <a:t>Creating combined score</a:t>
            </a:r>
          </a:p>
          <a:p>
            <a:pPr marL="1143000" indent="-1143000">
              <a:buFont typeface="Arial" panose="020B0604020202020204" pitchFamily="34" charset="0"/>
              <a:buChar char="•"/>
            </a:pPr>
            <a:r>
              <a:rPr lang="en-GB" dirty="0" smtClean="0"/>
              <a:t>Sort by that</a:t>
            </a:r>
          </a:p>
          <a:p>
            <a:pPr marL="1143000" indent="-1143000">
              <a:buFont typeface="Arial" panose="020B0604020202020204" pitchFamily="34" charset="0"/>
              <a:buChar char="•"/>
            </a:pPr>
            <a:r>
              <a:rPr lang="en-GB" dirty="0" smtClean="0"/>
              <a:t>Change weights</a:t>
            </a:r>
          </a:p>
          <a:p>
            <a:pPr marL="1143000" indent="-1143000">
              <a:buFont typeface="Arial" panose="020B0604020202020204" pitchFamily="34" charset="0"/>
              <a:buChar char="•"/>
            </a:pPr>
            <a:r>
              <a:rPr lang="en-GB" dirty="0" smtClean="0"/>
              <a:t>Focus on animation: </a:t>
            </a:r>
            <a:r>
              <a:rPr lang="en-GB" dirty="0" err="1" smtClean="0"/>
              <a:t>color</a:t>
            </a:r>
            <a:r>
              <a:rPr lang="en-GB" dirty="0" smtClean="0"/>
              <a:t> &amp; style</a:t>
            </a:r>
            <a:endParaRPr lang="en-GB" dirty="0"/>
          </a:p>
        </p:txBody>
      </p:sp>
      <p:pic>
        <p:nvPicPr>
          <p:cNvPr id="2050" name="Picture 2" descr="D:\w\papers\paper-lineup\presentation\figures\video1_1_las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0000" y="1440000"/>
            <a:ext cx="31183103" cy="1756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qs_overlay"/>
          <p:cNvSpPr/>
          <p:nvPr/>
        </p:nvSpPr>
        <p:spPr>
          <a:xfrm>
            <a:off x="-1" y="0"/>
            <a:ext cx="36580763" cy="20580350"/>
          </a:xfrm>
          <a:prstGeom prst="rect">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qs_title"/>
          <p:cNvSpPr txBox="1">
            <a:spLocks/>
          </p:cNvSpPr>
          <p:nvPr/>
        </p:nvSpPr>
        <p:spPr>
          <a:xfrm>
            <a:off x="1829039" y="824166"/>
            <a:ext cx="32922687" cy="3430059"/>
          </a:xfrm>
          <a:prstGeom prst="rect">
            <a:avLst/>
          </a:prstGeom>
        </p:spPr>
        <p:txBody>
          <a:bodyPr vert="horz" lIns="365812" tIns="182906" rIns="365812" bIns="182906" rtlCol="0" anchor="ctr">
            <a:normAutofit/>
          </a:bodyPr>
          <a:lstStyle>
            <a:lvl1pPr algn="ctr" defTabSz="3658118" rtl="0" eaLnBrk="1" latinLnBrk="0" hangingPunct="1">
              <a:spcBef>
                <a:spcPct val="0"/>
              </a:spcBef>
              <a:buNone/>
              <a:defRPr lang="en-US" sz="14700" b="0" kern="1200" noProof="0">
                <a:solidFill>
                  <a:schemeClr val="bg1"/>
                </a:solidFill>
                <a:latin typeface="Lato" panose="020F0502020204030203" pitchFamily="34" charset="0"/>
                <a:ea typeface="+mj-ea"/>
                <a:cs typeface="Narkisim" pitchFamily="34" charset="-79"/>
              </a:defRPr>
            </a:lvl1pPr>
          </a:lstStyle>
          <a:p>
            <a:r>
              <a:rPr lang="en-GB" smtClean="0"/>
              <a:t>10 Requirements</a:t>
            </a:r>
            <a:endParaRPr lang="en-GB" dirty="0"/>
          </a:p>
        </p:txBody>
      </p:sp>
      <p:sp>
        <p:nvSpPr>
          <p:cNvPr id="12" name="reqs_r"/>
          <p:cNvSpPr txBox="1">
            <a:spLocks/>
          </p:cNvSpPr>
          <p:nvPr/>
        </p:nvSpPr>
        <p:spPr>
          <a:xfrm>
            <a:off x="19334436" y="4802841"/>
            <a:ext cx="17361442" cy="13582078"/>
          </a:xfrm>
          <a:prstGeom prst="rect">
            <a:avLst/>
          </a:prstGeom>
        </p:spPr>
        <p:txBody>
          <a:bodyPr vert="horz" lIns="365812" tIns="182906" rIns="365812" bIns="182906" rtlCol="0">
            <a:normAutofit/>
          </a:bodyPr>
          <a:lstStyle>
            <a:lvl1pPr marL="0" indent="0" algn="l" defTabSz="3658118" rtl="0" eaLnBrk="1" latinLnBrk="0" hangingPunct="1">
              <a:spcBef>
                <a:spcPct val="20000"/>
              </a:spcBef>
              <a:buClr>
                <a:srgbClr val="00ACDC"/>
              </a:buClr>
              <a:buFont typeface="Arial" pitchFamily="34" charset="0"/>
              <a:buNone/>
              <a:defRPr sz="12800" kern="1200">
                <a:solidFill>
                  <a:schemeClr val="bg1"/>
                </a:solidFill>
                <a:latin typeface="+mn-lt"/>
                <a:ea typeface="+mn-ea"/>
                <a:cs typeface="+mn-cs"/>
              </a:defRPr>
            </a:lvl1pPr>
            <a:lvl2pPr marL="730355" indent="0" algn="l" defTabSz="1440204" rtl="0" eaLnBrk="1" latinLnBrk="0" hangingPunct="1">
              <a:spcBef>
                <a:spcPct val="20000"/>
              </a:spcBef>
              <a:buClr>
                <a:srgbClr val="00ACDC"/>
              </a:buClr>
              <a:buFont typeface="Arial" pitchFamily="34" charset="0"/>
              <a:buNone/>
              <a:defRPr sz="11200" kern="1200">
                <a:solidFill>
                  <a:schemeClr val="bg1"/>
                </a:solidFill>
                <a:latin typeface="+mn-lt"/>
                <a:ea typeface="+mn-ea"/>
                <a:cs typeface="+mn-cs"/>
              </a:defRPr>
            </a:lvl2pPr>
            <a:lvl3pPr marL="1435303" indent="0" algn="l" defTabSz="3658118" rtl="0" eaLnBrk="1" latinLnBrk="0" hangingPunct="1">
              <a:spcBef>
                <a:spcPct val="20000"/>
              </a:spcBef>
              <a:buClr>
                <a:srgbClr val="00ACDC"/>
              </a:buClr>
              <a:buFont typeface="Arial" pitchFamily="34" charset="0"/>
              <a:buNone/>
              <a:defRPr sz="9600" kern="1200">
                <a:solidFill>
                  <a:schemeClr val="bg1"/>
                </a:solidFill>
                <a:latin typeface="+mn-lt"/>
                <a:ea typeface="+mn-ea"/>
                <a:cs typeface="+mn-cs"/>
              </a:defRPr>
            </a:lvl3pPr>
            <a:lvl4pPr marL="2489552" indent="0" algn="l" defTabSz="3658118" rtl="0" eaLnBrk="1" latinLnBrk="0" hangingPunct="1">
              <a:spcBef>
                <a:spcPct val="20000"/>
              </a:spcBef>
              <a:buClr>
                <a:srgbClr val="00ACDC"/>
              </a:buClr>
              <a:buFont typeface="Arial" pitchFamily="34" charset="0"/>
              <a:buNone/>
              <a:defRPr sz="8000" kern="1200">
                <a:solidFill>
                  <a:schemeClr val="bg1"/>
                </a:solidFill>
                <a:latin typeface="+mn-lt"/>
                <a:ea typeface="+mn-ea"/>
                <a:cs typeface="+mn-cs"/>
              </a:defRPr>
            </a:lvl4pPr>
            <a:lvl5pPr marL="3594609" indent="0" algn="l" defTabSz="3658118" rtl="0" eaLnBrk="1" latinLnBrk="0" hangingPunct="1">
              <a:spcBef>
                <a:spcPct val="20000"/>
              </a:spcBef>
              <a:buClr>
                <a:srgbClr val="00ACDC"/>
              </a:buClr>
              <a:buFont typeface="Arial" pitchFamily="34" charset="0"/>
              <a:buNone/>
              <a:defRPr sz="8000" kern="1200">
                <a:solidFill>
                  <a:schemeClr val="bg1"/>
                </a:solidFill>
                <a:latin typeface="+mn-lt"/>
                <a:ea typeface="+mn-ea"/>
                <a:cs typeface="+mn-cs"/>
              </a:defRPr>
            </a:lvl5pPr>
            <a:lvl6pPr marL="1005982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888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794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7002"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9pPr>
          </a:lstStyle>
          <a:p>
            <a:pPr marL="1371600" indent="-1371600">
              <a:buFont typeface="+mj-lt"/>
              <a:buAutoNum type="arabicPeriod" startAt="6"/>
            </a:pPr>
            <a:endParaRPr lang="en-GB" sz="10500" dirty="0" smtClean="0">
              <a:solidFill>
                <a:srgbClr val="00B0F0"/>
              </a:solidFill>
              <a:latin typeface="Lato" panose="020F0502020204030203" pitchFamily="34" charset="0"/>
            </a:endParaRPr>
          </a:p>
        </p:txBody>
      </p:sp>
      <p:sp>
        <p:nvSpPr>
          <p:cNvPr id="13" name="reqs_l"/>
          <p:cNvSpPr txBox="1">
            <a:spLocks/>
          </p:cNvSpPr>
          <p:nvPr/>
        </p:nvSpPr>
        <p:spPr>
          <a:xfrm>
            <a:off x="1829039" y="4802087"/>
            <a:ext cx="32922687" cy="13582078"/>
          </a:xfrm>
          <a:prstGeom prst="rect">
            <a:avLst/>
          </a:prstGeom>
        </p:spPr>
        <p:txBody>
          <a:bodyPr vert="horz" lIns="365812" tIns="182906" rIns="365812" bIns="182906" rtlCol="0">
            <a:noAutofit/>
          </a:bodyPr>
          <a:lstStyle>
            <a:lvl1pPr marL="0" indent="0" algn="l" defTabSz="3658118" rtl="0" eaLnBrk="1" latinLnBrk="0" hangingPunct="1">
              <a:spcBef>
                <a:spcPct val="20000"/>
              </a:spcBef>
              <a:buClr>
                <a:srgbClr val="00ACDC"/>
              </a:buClr>
              <a:buFont typeface="Arial" pitchFamily="34" charset="0"/>
              <a:buNone/>
              <a:defRPr sz="10700" kern="1200">
                <a:solidFill>
                  <a:schemeClr val="bg1"/>
                </a:solidFill>
                <a:latin typeface="Lato" panose="020F0502020204030203" pitchFamily="34" charset="0"/>
                <a:ea typeface="+mn-ea"/>
                <a:cs typeface="+mn-cs"/>
              </a:defRPr>
            </a:lvl1pPr>
            <a:lvl2pPr marL="730355" indent="0" algn="l" defTabSz="1440204" rtl="0" eaLnBrk="1" latinLnBrk="0" hangingPunct="1">
              <a:spcBef>
                <a:spcPct val="20000"/>
              </a:spcBef>
              <a:buClr>
                <a:srgbClr val="00ACDC"/>
              </a:buClr>
              <a:buFont typeface="Arial" pitchFamily="34" charset="0"/>
              <a:buNone/>
              <a:defRPr sz="9600" kern="1200">
                <a:solidFill>
                  <a:schemeClr val="bg1"/>
                </a:solidFill>
                <a:latin typeface="Lato" panose="020F0502020204030203" pitchFamily="34" charset="0"/>
                <a:ea typeface="+mn-ea"/>
                <a:cs typeface="+mn-cs"/>
              </a:defRPr>
            </a:lvl2pPr>
            <a:lvl3pPr marL="1435303" indent="0" algn="l" defTabSz="3658118" rtl="0" eaLnBrk="1" latinLnBrk="0" hangingPunct="1">
              <a:spcBef>
                <a:spcPct val="20000"/>
              </a:spcBef>
              <a:buClr>
                <a:srgbClr val="00ACDC"/>
              </a:buClr>
              <a:buFont typeface="Arial" pitchFamily="34" charset="0"/>
              <a:buNone/>
              <a:defRPr sz="8800" kern="1200">
                <a:solidFill>
                  <a:schemeClr val="bg1"/>
                </a:solidFill>
                <a:latin typeface="Lato" panose="020F0502020204030203" pitchFamily="34" charset="0"/>
                <a:ea typeface="+mn-ea"/>
                <a:cs typeface="+mn-cs"/>
              </a:defRPr>
            </a:lvl3pPr>
            <a:lvl4pPr marL="2489552" indent="0" algn="l" defTabSz="3658118" rtl="0" eaLnBrk="1" latinLnBrk="0" hangingPunct="1">
              <a:spcBef>
                <a:spcPct val="20000"/>
              </a:spcBef>
              <a:buClr>
                <a:srgbClr val="00ACDC"/>
              </a:buClr>
              <a:buFont typeface="Arial" pitchFamily="34" charset="0"/>
              <a:buNone/>
              <a:defRPr sz="7200" kern="1200">
                <a:solidFill>
                  <a:schemeClr val="bg1"/>
                </a:solidFill>
                <a:latin typeface="Lato" panose="020F0502020204030203" pitchFamily="34" charset="0"/>
                <a:ea typeface="+mn-ea"/>
                <a:cs typeface="+mn-cs"/>
              </a:defRPr>
            </a:lvl4pPr>
            <a:lvl5pPr marL="3594609" indent="0" algn="l" defTabSz="3658118" rtl="0" eaLnBrk="1" latinLnBrk="0" hangingPunct="1">
              <a:spcBef>
                <a:spcPct val="20000"/>
              </a:spcBef>
              <a:buClr>
                <a:srgbClr val="00ACDC"/>
              </a:buClr>
              <a:buFont typeface="Arial" pitchFamily="34" charset="0"/>
              <a:buNone/>
              <a:defRPr sz="7200" kern="1200">
                <a:solidFill>
                  <a:schemeClr val="bg1"/>
                </a:solidFill>
                <a:latin typeface="Lato" panose="020F0502020204030203" pitchFamily="34" charset="0"/>
                <a:ea typeface="+mn-ea"/>
                <a:cs typeface="+mn-cs"/>
              </a:defRPr>
            </a:lvl5pPr>
            <a:lvl6pPr marL="1005982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888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794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7002"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9pPr>
          </a:lstStyle>
          <a:p>
            <a:pPr marL="1371600" indent="-1371600">
              <a:buFont typeface="+mj-lt"/>
              <a:buAutoNum type="arabicPeriod"/>
            </a:pPr>
            <a:r>
              <a:rPr lang="en-GB" sz="10500" dirty="0" smtClean="0"/>
              <a:t>Encode Rank</a:t>
            </a:r>
          </a:p>
          <a:p>
            <a:pPr marL="1371600" indent="-1371600">
              <a:buFont typeface="+mj-lt"/>
              <a:buAutoNum type="arabicPeriod"/>
            </a:pPr>
            <a:r>
              <a:rPr lang="en-GB" sz="10500" dirty="0" smtClean="0"/>
              <a:t>Encode Cause of Rank</a:t>
            </a:r>
            <a:endParaRPr lang="en-GB" sz="10500" dirty="0" smtClean="0">
              <a:solidFill>
                <a:srgbClr val="007437"/>
              </a:solidFill>
            </a:endParaRPr>
          </a:p>
          <a:p>
            <a:pPr marL="1371600" indent="-1371600">
              <a:buFont typeface="+mj-lt"/>
              <a:buAutoNum type="arabicPeriod"/>
            </a:pPr>
            <a:r>
              <a:rPr lang="en-GB" sz="10500" dirty="0" smtClean="0"/>
              <a:t>Support Multiple Attributes</a:t>
            </a:r>
          </a:p>
          <a:p>
            <a:pPr marL="1371600" indent="-1371600">
              <a:buFont typeface="+mj-lt"/>
              <a:buAutoNum type="arabicPeriod"/>
            </a:pPr>
            <a:r>
              <a:rPr lang="en-GB" sz="10500" dirty="0" smtClean="0"/>
              <a:t>Interactive </a:t>
            </a:r>
            <a:r>
              <a:rPr lang="en-GB" sz="10500" dirty="0"/>
              <a:t>Refinement</a:t>
            </a:r>
            <a:br>
              <a:rPr lang="en-GB" sz="10500" dirty="0"/>
            </a:br>
            <a:r>
              <a:rPr lang="en-GB" sz="10500" dirty="0"/>
              <a:t>and </a:t>
            </a:r>
            <a:r>
              <a:rPr lang="en-GB" sz="10500" dirty="0" smtClean="0"/>
              <a:t>Visual Feedback</a:t>
            </a:r>
            <a:endParaRPr lang="en-GB" sz="10500" dirty="0"/>
          </a:p>
          <a:p>
            <a:pPr marL="1371600" indent="-1371600">
              <a:buFont typeface="+mj-lt"/>
              <a:buAutoNum type="arabicPeriod"/>
            </a:pPr>
            <a:endParaRPr lang="en-GB" sz="10500" dirty="0" smtClean="0"/>
          </a:p>
        </p:txBody>
      </p:sp>
      <p:sp>
        <p:nvSpPr>
          <p:cNvPr id="14" name="new_req"/>
          <p:cNvSpPr txBox="1">
            <a:spLocks/>
          </p:cNvSpPr>
          <p:nvPr/>
        </p:nvSpPr>
        <p:spPr>
          <a:xfrm>
            <a:off x="1795682" y="4802087"/>
            <a:ext cx="17246327" cy="22618640"/>
          </a:xfrm>
          <a:prstGeom prst="rect">
            <a:avLst/>
          </a:prstGeom>
        </p:spPr>
        <p:txBody>
          <a:bodyPr vert="horz" lIns="365812" tIns="182906" rIns="365812" bIns="182906" rtlCol="0">
            <a:noAutofit/>
          </a:bodyPr>
          <a:lstStyle>
            <a:lvl1pPr marL="0" indent="0" algn="l" defTabSz="3658118" rtl="0" eaLnBrk="1" latinLnBrk="0" hangingPunct="1">
              <a:spcBef>
                <a:spcPct val="20000"/>
              </a:spcBef>
              <a:buClr>
                <a:srgbClr val="00ACDC"/>
              </a:buClr>
              <a:buFont typeface="Arial" pitchFamily="34" charset="0"/>
              <a:buNone/>
              <a:defRPr sz="10700" kern="1200">
                <a:solidFill>
                  <a:schemeClr val="bg1"/>
                </a:solidFill>
                <a:latin typeface="Lato" panose="020F0502020204030203" pitchFamily="34" charset="0"/>
                <a:ea typeface="+mn-ea"/>
                <a:cs typeface="+mn-cs"/>
              </a:defRPr>
            </a:lvl1pPr>
            <a:lvl2pPr marL="730355" indent="0" algn="l" defTabSz="1440204" rtl="0" eaLnBrk="1" latinLnBrk="0" hangingPunct="1">
              <a:spcBef>
                <a:spcPct val="20000"/>
              </a:spcBef>
              <a:buClr>
                <a:srgbClr val="00ACDC"/>
              </a:buClr>
              <a:buFont typeface="Arial" pitchFamily="34" charset="0"/>
              <a:buNone/>
              <a:defRPr sz="9600" kern="1200">
                <a:solidFill>
                  <a:schemeClr val="bg1"/>
                </a:solidFill>
                <a:latin typeface="Lato" panose="020F0502020204030203" pitchFamily="34" charset="0"/>
                <a:ea typeface="+mn-ea"/>
                <a:cs typeface="+mn-cs"/>
              </a:defRPr>
            </a:lvl2pPr>
            <a:lvl3pPr marL="1435303" indent="0" algn="l" defTabSz="3658118" rtl="0" eaLnBrk="1" latinLnBrk="0" hangingPunct="1">
              <a:spcBef>
                <a:spcPct val="20000"/>
              </a:spcBef>
              <a:buClr>
                <a:srgbClr val="00ACDC"/>
              </a:buClr>
              <a:buFont typeface="Arial" pitchFamily="34" charset="0"/>
              <a:buNone/>
              <a:defRPr sz="8800" kern="1200">
                <a:solidFill>
                  <a:schemeClr val="bg1"/>
                </a:solidFill>
                <a:latin typeface="Lato" panose="020F0502020204030203" pitchFamily="34" charset="0"/>
                <a:ea typeface="+mn-ea"/>
                <a:cs typeface="+mn-cs"/>
              </a:defRPr>
            </a:lvl3pPr>
            <a:lvl4pPr marL="2489552" indent="0" algn="l" defTabSz="3658118" rtl="0" eaLnBrk="1" latinLnBrk="0" hangingPunct="1">
              <a:spcBef>
                <a:spcPct val="20000"/>
              </a:spcBef>
              <a:buClr>
                <a:srgbClr val="00ACDC"/>
              </a:buClr>
              <a:buFont typeface="Arial" pitchFamily="34" charset="0"/>
              <a:buNone/>
              <a:defRPr sz="7200" kern="1200">
                <a:solidFill>
                  <a:schemeClr val="bg1"/>
                </a:solidFill>
                <a:latin typeface="Lato" panose="020F0502020204030203" pitchFamily="34" charset="0"/>
                <a:ea typeface="+mn-ea"/>
                <a:cs typeface="+mn-cs"/>
              </a:defRPr>
            </a:lvl4pPr>
            <a:lvl5pPr marL="3594609" indent="0" algn="l" defTabSz="3658118" rtl="0" eaLnBrk="1" latinLnBrk="0" hangingPunct="1">
              <a:spcBef>
                <a:spcPct val="20000"/>
              </a:spcBef>
              <a:buClr>
                <a:srgbClr val="00ACDC"/>
              </a:buClr>
              <a:buFont typeface="Arial" pitchFamily="34" charset="0"/>
              <a:buNone/>
              <a:defRPr sz="7200" kern="1200">
                <a:solidFill>
                  <a:schemeClr val="bg1"/>
                </a:solidFill>
                <a:latin typeface="Lato" panose="020F0502020204030203" pitchFamily="34" charset="0"/>
                <a:ea typeface="+mn-ea"/>
                <a:cs typeface="+mn-cs"/>
              </a:defRPr>
            </a:lvl5pPr>
            <a:lvl6pPr marL="1005982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888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794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7002"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9pPr>
          </a:lstStyle>
          <a:p>
            <a:pPr marL="1371600" indent="-1371600">
              <a:buFont typeface="+mj-lt"/>
              <a:buAutoNum type="arabicPeriod" startAt="6"/>
            </a:pPr>
            <a:endParaRPr lang="en-GB" sz="10500" dirty="0" smtClean="0"/>
          </a:p>
          <a:p>
            <a:pPr marL="1371600" indent="-1371600">
              <a:buFont typeface="+mj-lt"/>
              <a:buAutoNum type="arabicPeriod" startAt="6"/>
            </a:pPr>
            <a:endParaRPr lang="en-GB" sz="10500" dirty="0"/>
          </a:p>
          <a:p>
            <a:pPr marL="1371600" indent="-1371600">
              <a:buFont typeface="+mj-lt"/>
              <a:buAutoNum type="arabicPeriod" startAt="6"/>
            </a:pPr>
            <a:endParaRPr lang="en-GB" sz="10500" dirty="0" smtClean="0"/>
          </a:p>
          <a:p>
            <a:r>
              <a:rPr lang="en-GB" sz="10500" dirty="0" smtClean="0"/>
              <a:t/>
            </a:r>
            <a:br>
              <a:rPr lang="en-GB" sz="10500" dirty="0" smtClean="0"/>
            </a:br>
            <a:endParaRPr lang="en-GB" sz="10500" dirty="0"/>
          </a:p>
          <a:p>
            <a:pPr marL="1371600" indent="-1371600">
              <a:buFont typeface="+mj-lt"/>
              <a:buAutoNum type="arabicPeriod" startAt="5"/>
            </a:pPr>
            <a:r>
              <a:rPr lang="en-GB" sz="10500" dirty="0" smtClean="0"/>
              <a:t>Flexible Mapping of</a:t>
            </a:r>
            <a:br>
              <a:rPr lang="en-GB" sz="10500" dirty="0" smtClean="0"/>
            </a:br>
            <a:r>
              <a:rPr lang="en-GB" sz="10500" dirty="0" smtClean="0"/>
              <a:t>Attributes to Scores</a:t>
            </a:r>
          </a:p>
        </p:txBody>
      </p:sp>
      <p:sp>
        <p:nvSpPr>
          <p:cNvPr id="15" name="reqs_new_overlay"/>
          <p:cNvSpPr/>
          <p:nvPr/>
        </p:nvSpPr>
        <p:spPr>
          <a:xfrm>
            <a:off x="-76201" y="38100"/>
            <a:ext cx="36580763" cy="20580350"/>
          </a:xfrm>
          <a:prstGeom prst="rect">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new_req_highlight"/>
          <p:cNvSpPr/>
          <p:nvPr/>
        </p:nvSpPr>
        <p:spPr>
          <a:xfrm>
            <a:off x="9770260" y="7935685"/>
            <a:ext cx="17040242" cy="4708981"/>
          </a:xfrm>
          <a:prstGeom prst="rect">
            <a:avLst/>
          </a:prstGeom>
          <a:noFill/>
        </p:spPr>
        <p:txBody>
          <a:bodyPr wrap="none" anchor="ctr">
            <a:spAutoFit/>
          </a:bodyPr>
          <a:lstStyle/>
          <a:p>
            <a:pPr algn="ctr"/>
            <a:r>
              <a:rPr lang="en-GB" sz="15000" dirty="0" smtClean="0">
                <a:solidFill>
                  <a:schemeClr val="bg1"/>
                </a:solidFill>
                <a:latin typeface="Lato" panose="020F0502020204030203" pitchFamily="34" charset="0"/>
              </a:rPr>
              <a:t>Flexible Mapping of</a:t>
            </a:r>
            <a:br>
              <a:rPr lang="en-GB" sz="15000" dirty="0" smtClean="0">
                <a:solidFill>
                  <a:schemeClr val="bg1"/>
                </a:solidFill>
                <a:latin typeface="Lato" panose="020F0502020204030203" pitchFamily="34" charset="0"/>
              </a:rPr>
            </a:br>
            <a:r>
              <a:rPr lang="en-GB" sz="15000" dirty="0" smtClean="0">
                <a:solidFill>
                  <a:schemeClr val="bg1"/>
                </a:solidFill>
                <a:latin typeface="Lato" panose="020F0502020204030203" pitchFamily="34" charset="0"/>
              </a:rPr>
              <a:t>Attributes to Scores</a:t>
            </a:r>
            <a:endParaRPr lang="en-GB" sz="15000" dirty="0">
              <a:solidFill>
                <a:schemeClr val="bg1"/>
              </a:solidFill>
              <a:latin typeface="Lato" panose="020F0502020204030203" pitchFamily="34" charset="0"/>
            </a:endParaRPr>
          </a:p>
        </p:txBody>
      </p:sp>
    </p:spTree>
    <p:extLst>
      <p:ext uri="{BB962C8B-B14F-4D97-AF65-F5344CB8AC3E}">
        <p14:creationId xmlns:p14="http://schemas.microsoft.com/office/powerpoint/2010/main" val="3077543348"/>
      </p:ext>
    </p:extLst>
  </p:cSld>
  <p:clrMapOvr>
    <a:masterClrMapping/>
  </p:clrMapOvr>
  <mc:AlternateContent xmlns:mc="http://schemas.openxmlformats.org/markup-compatibility/2006" xmlns:p14="http://schemas.microsoft.com/office/powerpoint/2010/main">
    <mc:Choice Requires="p14">
      <p:transition p14:dur="0" advClick="0" advTm="1300"/>
    </mc:Choice>
    <mc:Fallback xmlns="">
      <p:transition advClick="0" advTm="1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500" fill="hold"/>
                                        <p:tgtEl>
                                          <p:spTgt spid="16"/>
                                        </p:tgtEl>
                                      </p:cBhvr>
                                      <p:by x="70000" y="70000"/>
                                    </p:animScale>
                                  </p:childTnLst>
                                </p:cTn>
                              </p:par>
                              <p:par>
                                <p:cTn id="7" presetID="42" presetClass="path" presetSubtype="0" accel="50000" decel="50000" fill="hold" grpId="1" nodeType="withEffect">
                                  <p:stCondLst>
                                    <p:cond delay="0"/>
                                  </p:stCondLst>
                                  <p:childTnLst>
                                    <p:animMotion origin="layout" path="M 1.69856E-6 0 L -0.24268 0.26666 " pathEditMode="relative" rAng="0" ptsTypes="AA">
                                      <p:cBhvr>
                                        <p:cTn id="8" dur="500" fill="hold"/>
                                        <p:tgtEl>
                                          <p:spTgt spid="16"/>
                                        </p:tgtEl>
                                        <p:attrNameLst>
                                          <p:attrName>ppt_x</p:attrName>
                                          <p:attrName>ppt_y</p:attrName>
                                        </p:attrNameLst>
                                      </p:cBhvr>
                                      <p:rCtr x="-12134" y="13329"/>
                                    </p:animMotion>
                                  </p:childTnLst>
                                </p:cTn>
                              </p:par>
                              <p:par>
                                <p:cTn id="9" presetID="10" presetClass="exit" presetSubtype="0" fill="hold" grpId="0" nodeType="withEffect">
                                  <p:stCondLst>
                                    <p:cond delay="0"/>
                                  </p:stCondLst>
                                  <p:childTnLst>
                                    <p:animEffect transition="out" filter="fade">
                                      <p:cBhvr>
                                        <p:cTn id="10" dur="500"/>
                                        <p:tgtEl>
                                          <p:spTgt spid="15"/>
                                        </p:tgtEl>
                                      </p:cBhvr>
                                    </p:animEffect>
                                    <p:set>
                                      <p:cBhvr>
                                        <p:cTn id="11" dur="1" fill="hold">
                                          <p:stCondLst>
                                            <p:cond delay="499"/>
                                          </p:stCondLst>
                                        </p:cTn>
                                        <p:tgtEl>
                                          <p:spTgt spid="15"/>
                                        </p:tgtEl>
                                        <p:attrNameLst>
                                          <p:attrName>style.visibility</p:attrName>
                                        </p:attrNameLst>
                                      </p:cBhvr>
                                      <p:to>
                                        <p:strVal val="hidden"/>
                                      </p:to>
                                    </p:set>
                                  </p:childTnLst>
                                </p:cTn>
                              </p:par>
                            </p:childTnLst>
                          </p:cTn>
                        </p:par>
                        <p:par>
                          <p:cTn id="12" fill="hold">
                            <p:stCondLst>
                              <p:cond delay="500"/>
                            </p:stCondLst>
                            <p:childTnLst>
                              <p:par>
                                <p:cTn id="13" presetID="1" presetClass="exit" presetSubtype="0" fill="hold" grpId="2" nodeType="afterEffect">
                                  <p:stCondLst>
                                    <p:cond delay="0"/>
                                  </p:stCondLst>
                                  <p:childTnLst>
                                    <p:set>
                                      <p:cBhvr>
                                        <p:cTn id="14" dur="1" fill="hold">
                                          <p:stCondLst>
                                            <p:cond delay="0"/>
                                          </p:stCondLst>
                                        </p:cTn>
                                        <p:tgtEl>
                                          <p:spTgt spid="16"/>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p:bldP spid="16" grpId="1"/>
      <p:bldP spid="16" grpId="2"/>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p:txBody>
          <a:bodyPr/>
          <a:lstStyle/>
          <a:p>
            <a:endParaRPr lang="en-GB" dirty="0"/>
          </a:p>
        </p:txBody>
      </p:sp>
      <p:grpSp>
        <p:nvGrpSpPr>
          <p:cNvPr id="100" name="Gruppieren 99"/>
          <p:cNvGrpSpPr/>
          <p:nvPr/>
        </p:nvGrpSpPr>
        <p:grpSpPr>
          <a:xfrm>
            <a:off x="12602837" y="15293552"/>
            <a:ext cx="11384154" cy="2584852"/>
            <a:chOff x="10908763" y="6077783"/>
            <a:chExt cx="14761632" cy="2915542"/>
          </a:xfrm>
        </p:grpSpPr>
        <p:sp>
          <p:nvSpPr>
            <p:cNvPr id="101" name="Rechteck 100"/>
            <p:cNvSpPr>
              <a:spLocks/>
            </p:cNvSpPr>
            <p:nvPr/>
          </p:nvSpPr>
          <p:spPr>
            <a:xfrm>
              <a:off x="10908763" y="6077783"/>
              <a:ext cx="14761632" cy="2915542"/>
            </a:xfrm>
            <a:prstGeom prst="rect">
              <a:avLst/>
            </a:prstGeom>
            <a:solidFill>
              <a:schemeClr val="accent1">
                <a:lumMod val="60000"/>
                <a:lumOff val="40000"/>
              </a:schemeClr>
            </a:solidFill>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02" name="Rechteck 101"/>
            <p:cNvSpPr>
              <a:spLocks/>
            </p:cNvSpPr>
            <p:nvPr/>
          </p:nvSpPr>
          <p:spPr>
            <a:xfrm>
              <a:off x="13333913" y="8325883"/>
              <a:ext cx="931071" cy="612308"/>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dirty="0">
                <a:solidFill>
                  <a:schemeClr val="bg1"/>
                </a:solidFill>
              </a:endParaRPr>
            </a:p>
          </p:txBody>
        </p:sp>
        <p:sp>
          <p:nvSpPr>
            <p:cNvPr id="103" name="Rechteck 102"/>
            <p:cNvSpPr>
              <a:spLocks/>
            </p:cNvSpPr>
            <p:nvPr/>
          </p:nvSpPr>
          <p:spPr>
            <a:xfrm>
              <a:off x="20049247" y="8073683"/>
              <a:ext cx="931071" cy="864508"/>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04" name="Rechteck 103"/>
            <p:cNvSpPr>
              <a:spLocks/>
            </p:cNvSpPr>
            <p:nvPr/>
          </p:nvSpPr>
          <p:spPr>
            <a:xfrm>
              <a:off x="24526138" y="8375814"/>
              <a:ext cx="931071" cy="562377"/>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05" name="Rechteck 104"/>
            <p:cNvSpPr>
              <a:spLocks/>
            </p:cNvSpPr>
            <p:nvPr/>
          </p:nvSpPr>
          <p:spPr>
            <a:xfrm>
              <a:off x="11095469" y="7040500"/>
              <a:ext cx="931071" cy="1897691"/>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06" name="Rechteck 105"/>
            <p:cNvSpPr>
              <a:spLocks/>
            </p:cNvSpPr>
            <p:nvPr/>
          </p:nvSpPr>
          <p:spPr>
            <a:xfrm>
              <a:off x="16691580" y="7040500"/>
              <a:ext cx="931071" cy="1897691"/>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51" name="Rechteck 50"/>
            <p:cNvSpPr>
              <a:spLocks/>
            </p:cNvSpPr>
            <p:nvPr/>
          </p:nvSpPr>
          <p:spPr>
            <a:xfrm>
              <a:off x="14453136" y="8657002"/>
              <a:ext cx="931071" cy="281189"/>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dirty="0">
                <a:solidFill>
                  <a:schemeClr val="bg1"/>
                </a:solidFill>
              </a:endParaRPr>
            </a:p>
          </p:txBody>
        </p:sp>
        <p:sp>
          <p:nvSpPr>
            <p:cNvPr id="52" name="Rechteck 51"/>
            <p:cNvSpPr>
              <a:spLocks/>
            </p:cNvSpPr>
            <p:nvPr/>
          </p:nvSpPr>
          <p:spPr>
            <a:xfrm>
              <a:off x="17810802" y="6817522"/>
              <a:ext cx="931071" cy="2120669"/>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53" name="Rechteck 52"/>
            <p:cNvSpPr>
              <a:spLocks/>
            </p:cNvSpPr>
            <p:nvPr/>
          </p:nvSpPr>
          <p:spPr>
            <a:xfrm>
              <a:off x="22287691" y="7940385"/>
              <a:ext cx="931071" cy="997806"/>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54" name="Rechteck 53"/>
            <p:cNvSpPr>
              <a:spLocks/>
            </p:cNvSpPr>
            <p:nvPr/>
          </p:nvSpPr>
          <p:spPr>
            <a:xfrm>
              <a:off x="21168469" y="6358328"/>
              <a:ext cx="931071" cy="2579863"/>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55" name="Rechteck 54"/>
            <p:cNvSpPr>
              <a:spLocks/>
            </p:cNvSpPr>
            <p:nvPr/>
          </p:nvSpPr>
          <p:spPr>
            <a:xfrm>
              <a:off x="18930025" y="6488958"/>
              <a:ext cx="931071" cy="2449234"/>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56" name="Rechteck 55"/>
            <p:cNvSpPr>
              <a:spLocks/>
            </p:cNvSpPr>
            <p:nvPr/>
          </p:nvSpPr>
          <p:spPr>
            <a:xfrm>
              <a:off x="15572358" y="8657002"/>
              <a:ext cx="931071" cy="281189"/>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57" name="Rechteck 56"/>
            <p:cNvSpPr>
              <a:spLocks/>
            </p:cNvSpPr>
            <p:nvPr/>
          </p:nvSpPr>
          <p:spPr>
            <a:xfrm>
              <a:off x="12214691" y="7648259"/>
              <a:ext cx="931071" cy="1289932"/>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58" name="Rechteck 57"/>
            <p:cNvSpPr>
              <a:spLocks/>
            </p:cNvSpPr>
            <p:nvPr/>
          </p:nvSpPr>
          <p:spPr>
            <a:xfrm>
              <a:off x="23406925" y="7713575"/>
              <a:ext cx="931071" cy="1224616"/>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grpSp>
      <p:grpSp>
        <p:nvGrpSpPr>
          <p:cNvPr id="11" name="Gruppieren 10"/>
          <p:cNvGrpSpPr/>
          <p:nvPr/>
        </p:nvGrpSpPr>
        <p:grpSpPr>
          <a:xfrm>
            <a:off x="10700241" y="16834796"/>
            <a:ext cx="15728869" cy="1489217"/>
            <a:chOff x="10700241" y="16834796"/>
            <a:chExt cx="15728869" cy="1489217"/>
          </a:xfrm>
        </p:grpSpPr>
        <p:sp>
          <p:nvSpPr>
            <p:cNvPr id="2" name="Textfeld 1"/>
            <p:cNvSpPr txBox="1"/>
            <p:nvPr/>
          </p:nvSpPr>
          <p:spPr>
            <a:xfrm>
              <a:off x="10700241" y="16877463"/>
              <a:ext cx="1765683" cy="1446550"/>
            </a:xfrm>
            <a:prstGeom prst="rect">
              <a:avLst/>
            </a:prstGeom>
            <a:noFill/>
          </p:spPr>
          <p:txBody>
            <a:bodyPr wrap="none" rtlCol="0">
              <a:spAutoFit/>
            </a:bodyPr>
            <a:lstStyle/>
            <a:p>
              <a:pPr algn="r"/>
              <a:r>
                <a:rPr lang="en-US" sz="8800" dirty="0" smtClean="0">
                  <a:solidFill>
                    <a:schemeClr val="bg1"/>
                  </a:solidFill>
                </a:rPr>
                <a:t>Min</a:t>
              </a:r>
              <a:endParaRPr lang="en-US" sz="8800" dirty="0">
                <a:solidFill>
                  <a:schemeClr val="bg1"/>
                </a:solidFill>
              </a:endParaRPr>
            </a:p>
          </p:txBody>
        </p:sp>
        <p:sp>
          <p:nvSpPr>
            <p:cNvPr id="80" name="Textfeld 79"/>
            <p:cNvSpPr txBox="1"/>
            <p:nvPr/>
          </p:nvSpPr>
          <p:spPr>
            <a:xfrm>
              <a:off x="24101044" y="16834796"/>
              <a:ext cx="2328066" cy="1446550"/>
            </a:xfrm>
            <a:prstGeom prst="rect">
              <a:avLst/>
            </a:prstGeom>
            <a:noFill/>
          </p:spPr>
          <p:txBody>
            <a:bodyPr wrap="square" rtlCol="0">
              <a:spAutoFit/>
            </a:bodyPr>
            <a:lstStyle/>
            <a:p>
              <a:r>
                <a:rPr lang="en-US" sz="8800" dirty="0" smtClean="0">
                  <a:solidFill>
                    <a:schemeClr val="bg1"/>
                  </a:solidFill>
                </a:rPr>
                <a:t>Max</a:t>
              </a:r>
              <a:endParaRPr lang="en-US" sz="8800" dirty="0">
                <a:solidFill>
                  <a:schemeClr val="bg1"/>
                </a:solidFill>
              </a:endParaRPr>
            </a:p>
          </p:txBody>
        </p:sp>
      </p:grpSp>
      <p:grpSp>
        <p:nvGrpSpPr>
          <p:cNvPr id="10" name="Gruppieren 9"/>
          <p:cNvGrpSpPr/>
          <p:nvPr/>
        </p:nvGrpSpPr>
        <p:grpSpPr>
          <a:xfrm>
            <a:off x="11743045" y="16873695"/>
            <a:ext cx="15049167" cy="1451082"/>
            <a:chOff x="11743045" y="16873695"/>
            <a:chExt cx="15049167" cy="1451082"/>
          </a:xfrm>
        </p:grpSpPr>
        <p:sp>
          <p:nvSpPr>
            <p:cNvPr id="68" name="Textfeld 67"/>
            <p:cNvSpPr txBox="1"/>
            <p:nvPr/>
          </p:nvSpPr>
          <p:spPr>
            <a:xfrm>
              <a:off x="11743045" y="16878227"/>
              <a:ext cx="756938" cy="1446550"/>
            </a:xfrm>
            <a:prstGeom prst="rect">
              <a:avLst/>
            </a:prstGeom>
            <a:noFill/>
          </p:spPr>
          <p:txBody>
            <a:bodyPr wrap="none" rtlCol="0">
              <a:spAutoFit/>
            </a:bodyPr>
            <a:lstStyle/>
            <a:p>
              <a:pPr algn="r"/>
              <a:r>
                <a:rPr lang="de-AT" sz="8800" dirty="0" smtClean="0">
                  <a:solidFill>
                    <a:schemeClr val="accent6"/>
                  </a:solidFill>
                </a:rPr>
                <a:t>0</a:t>
              </a:r>
              <a:endParaRPr lang="en-US" sz="8800" dirty="0">
                <a:solidFill>
                  <a:schemeClr val="accent6"/>
                </a:solidFill>
              </a:endParaRPr>
            </a:p>
          </p:txBody>
        </p:sp>
        <p:sp>
          <p:nvSpPr>
            <p:cNvPr id="69" name="Textfeld 68"/>
            <p:cNvSpPr txBox="1"/>
            <p:nvPr/>
          </p:nvSpPr>
          <p:spPr>
            <a:xfrm>
              <a:off x="24106538" y="16873695"/>
              <a:ext cx="2685674" cy="1446550"/>
            </a:xfrm>
            <a:prstGeom prst="rect">
              <a:avLst/>
            </a:prstGeom>
            <a:noFill/>
          </p:spPr>
          <p:txBody>
            <a:bodyPr wrap="square" rtlCol="0">
              <a:spAutoFit/>
            </a:bodyPr>
            <a:lstStyle/>
            <a:p>
              <a:r>
                <a:rPr lang="de-AT" sz="8800" dirty="0" smtClean="0">
                  <a:solidFill>
                    <a:schemeClr val="accent6"/>
                  </a:solidFill>
                </a:rPr>
                <a:t>100</a:t>
              </a:r>
              <a:endParaRPr lang="en-US" sz="8800" dirty="0">
                <a:solidFill>
                  <a:schemeClr val="accent6"/>
                </a:solidFill>
              </a:endParaRPr>
            </a:p>
          </p:txBody>
        </p:sp>
      </p:grpSp>
      <p:grpSp>
        <p:nvGrpSpPr>
          <p:cNvPr id="7" name="Normlaized"/>
          <p:cNvGrpSpPr/>
          <p:nvPr/>
        </p:nvGrpSpPr>
        <p:grpSpPr>
          <a:xfrm>
            <a:off x="11678544" y="5593713"/>
            <a:ext cx="13121453" cy="2907393"/>
            <a:chOff x="10795699" y="5641839"/>
            <a:chExt cx="14881107" cy="3316908"/>
          </a:xfrm>
        </p:grpSpPr>
        <p:grpSp>
          <p:nvGrpSpPr>
            <p:cNvPr id="153" name="Gruppieren 152"/>
            <p:cNvGrpSpPr/>
            <p:nvPr/>
          </p:nvGrpSpPr>
          <p:grpSpPr>
            <a:xfrm>
              <a:off x="11804115" y="6043204"/>
              <a:ext cx="12910830" cy="2915543"/>
              <a:chOff x="10908768" y="6077786"/>
              <a:chExt cx="14761640" cy="2915543"/>
            </a:xfrm>
          </p:grpSpPr>
          <p:sp>
            <p:nvSpPr>
              <p:cNvPr id="154" name="Rechteck 153"/>
              <p:cNvSpPr>
                <a:spLocks/>
              </p:cNvSpPr>
              <p:nvPr/>
            </p:nvSpPr>
            <p:spPr>
              <a:xfrm>
                <a:off x="10908768" y="6077786"/>
                <a:ext cx="14761640" cy="2915543"/>
              </a:xfrm>
              <a:prstGeom prst="rect">
                <a:avLst/>
              </a:prstGeom>
              <a:solidFill>
                <a:schemeClr val="accent1">
                  <a:lumMod val="60000"/>
                  <a:lumOff val="40000"/>
                </a:schemeClr>
              </a:solidFill>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55" name="Rechteck 154"/>
              <p:cNvSpPr>
                <a:spLocks/>
              </p:cNvSpPr>
              <p:nvPr/>
            </p:nvSpPr>
            <p:spPr>
              <a:xfrm>
                <a:off x="13312140" y="8325883"/>
                <a:ext cx="931071" cy="612308"/>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dirty="0">
                  <a:solidFill>
                    <a:schemeClr val="bg1"/>
                  </a:solidFill>
                </a:endParaRPr>
              </a:p>
            </p:txBody>
          </p:sp>
          <p:sp>
            <p:nvSpPr>
              <p:cNvPr id="156" name="Rechteck 155"/>
              <p:cNvSpPr>
                <a:spLocks/>
              </p:cNvSpPr>
              <p:nvPr/>
            </p:nvSpPr>
            <p:spPr>
              <a:xfrm>
                <a:off x="20060152" y="8073683"/>
                <a:ext cx="931071" cy="864508"/>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57" name="Rechteck 156"/>
              <p:cNvSpPr>
                <a:spLocks/>
              </p:cNvSpPr>
              <p:nvPr/>
            </p:nvSpPr>
            <p:spPr>
              <a:xfrm>
                <a:off x="24558822" y="8375814"/>
                <a:ext cx="931071" cy="562377"/>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58" name="Rechteck 157"/>
              <p:cNvSpPr>
                <a:spLocks/>
              </p:cNvSpPr>
              <p:nvPr/>
            </p:nvSpPr>
            <p:spPr>
              <a:xfrm>
                <a:off x="11062803" y="7040500"/>
                <a:ext cx="931071" cy="1897691"/>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59" name="Rechteck 158"/>
              <p:cNvSpPr>
                <a:spLocks/>
              </p:cNvSpPr>
              <p:nvPr/>
            </p:nvSpPr>
            <p:spPr>
              <a:xfrm>
                <a:off x="16686146" y="7040500"/>
                <a:ext cx="931071" cy="1897691"/>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60" name="Rechteck 159"/>
              <p:cNvSpPr>
                <a:spLocks/>
              </p:cNvSpPr>
              <p:nvPr/>
            </p:nvSpPr>
            <p:spPr>
              <a:xfrm>
                <a:off x="14436809" y="8657002"/>
                <a:ext cx="931071" cy="281189"/>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dirty="0">
                  <a:solidFill>
                    <a:schemeClr val="bg1"/>
                  </a:solidFill>
                </a:endParaRPr>
              </a:p>
            </p:txBody>
          </p:sp>
          <p:sp>
            <p:nvSpPr>
              <p:cNvPr id="161" name="Rechteck 160"/>
              <p:cNvSpPr>
                <a:spLocks/>
              </p:cNvSpPr>
              <p:nvPr/>
            </p:nvSpPr>
            <p:spPr>
              <a:xfrm>
                <a:off x="17810815" y="6817522"/>
                <a:ext cx="931071" cy="2120669"/>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62" name="Rechteck 161"/>
              <p:cNvSpPr>
                <a:spLocks/>
              </p:cNvSpPr>
              <p:nvPr/>
            </p:nvSpPr>
            <p:spPr>
              <a:xfrm>
                <a:off x="22309489" y="7940385"/>
                <a:ext cx="931071" cy="997806"/>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63" name="Rechteck 162"/>
              <p:cNvSpPr>
                <a:spLocks/>
              </p:cNvSpPr>
              <p:nvPr/>
            </p:nvSpPr>
            <p:spPr>
              <a:xfrm>
                <a:off x="21184820" y="6358328"/>
                <a:ext cx="931071" cy="2579863"/>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64" name="Rechteck 163"/>
              <p:cNvSpPr>
                <a:spLocks/>
              </p:cNvSpPr>
              <p:nvPr/>
            </p:nvSpPr>
            <p:spPr>
              <a:xfrm>
                <a:off x="18935483" y="6488958"/>
                <a:ext cx="931071" cy="2449234"/>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65" name="Rechteck 164"/>
              <p:cNvSpPr>
                <a:spLocks/>
              </p:cNvSpPr>
              <p:nvPr/>
            </p:nvSpPr>
            <p:spPr>
              <a:xfrm>
                <a:off x="15561477" y="8657002"/>
                <a:ext cx="931071" cy="281189"/>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66" name="Rechteck 165"/>
              <p:cNvSpPr>
                <a:spLocks/>
              </p:cNvSpPr>
              <p:nvPr/>
            </p:nvSpPr>
            <p:spPr>
              <a:xfrm>
                <a:off x="12187471" y="7648259"/>
                <a:ext cx="931071" cy="1289932"/>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67" name="Rechteck 166"/>
              <p:cNvSpPr>
                <a:spLocks/>
              </p:cNvSpPr>
              <p:nvPr/>
            </p:nvSpPr>
            <p:spPr>
              <a:xfrm>
                <a:off x="23434158" y="7713575"/>
                <a:ext cx="931071" cy="1224616"/>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grpSp>
        <p:sp>
          <p:nvSpPr>
            <p:cNvPr id="81" name="Textfeld 80"/>
            <p:cNvSpPr txBox="1"/>
            <p:nvPr/>
          </p:nvSpPr>
          <p:spPr>
            <a:xfrm>
              <a:off x="10795699" y="5641839"/>
              <a:ext cx="808235" cy="1569660"/>
            </a:xfrm>
            <a:prstGeom prst="rect">
              <a:avLst/>
            </a:prstGeom>
            <a:noFill/>
          </p:spPr>
          <p:txBody>
            <a:bodyPr wrap="none" rtlCol="0">
              <a:spAutoFit/>
            </a:bodyPr>
            <a:lstStyle/>
            <a:p>
              <a:r>
                <a:rPr lang="en-US" sz="9600" dirty="0" smtClean="0">
                  <a:solidFill>
                    <a:schemeClr val="bg1"/>
                  </a:solidFill>
                </a:rPr>
                <a:t>0</a:t>
              </a:r>
              <a:endParaRPr lang="en-US" sz="9600" dirty="0">
                <a:solidFill>
                  <a:schemeClr val="bg1"/>
                </a:solidFill>
              </a:endParaRPr>
            </a:p>
          </p:txBody>
        </p:sp>
        <p:sp>
          <p:nvSpPr>
            <p:cNvPr id="82" name="Textfeld 81"/>
            <p:cNvSpPr txBox="1"/>
            <p:nvPr/>
          </p:nvSpPr>
          <p:spPr>
            <a:xfrm>
              <a:off x="24868571" y="5705869"/>
              <a:ext cx="808235" cy="1569660"/>
            </a:xfrm>
            <a:prstGeom prst="rect">
              <a:avLst/>
            </a:prstGeom>
            <a:noFill/>
          </p:spPr>
          <p:txBody>
            <a:bodyPr wrap="none" rtlCol="0">
              <a:spAutoFit/>
            </a:bodyPr>
            <a:lstStyle/>
            <a:p>
              <a:r>
                <a:rPr lang="en-US" sz="9600" dirty="0" smtClean="0">
                  <a:solidFill>
                    <a:schemeClr val="bg1"/>
                  </a:solidFill>
                </a:rPr>
                <a:t>1</a:t>
              </a:r>
              <a:endParaRPr lang="en-US" sz="9600" dirty="0">
                <a:solidFill>
                  <a:schemeClr val="bg1"/>
                </a:solidFill>
              </a:endParaRPr>
            </a:p>
          </p:txBody>
        </p:sp>
      </p:grpSp>
      <p:cxnSp>
        <p:nvCxnSpPr>
          <p:cNvPr id="38" name="Linear Example"/>
          <p:cNvCxnSpPr/>
          <p:nvPr/>
        </p:nvCxnSpPr>
        <p:spPr>
          <a:xfrm flipV="1">
            <a:off x="16052960" y="8633460"/>
            <a:ext cx="6626" cy="6555351"/>
          </a:xfrm>
          <a:prstGeom prst="straightConnector1">
            <a:avLst/>
          </a:prstGeom>
          <a:ln w="190500" cap="rnd">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6" name="Linear"/>
          <p:cNvGrpSpPr/>
          <p:nvPr/>
        </p:nvGrpSpPr>
        <p:grpSpPr>
          <a:xfrm>
            <a:off x="12554147" y="8489334"/>
            <a:ext cx="11409817" cy="6702680"/>
            <a:chOff x="12554147" y="8489334"/>
            <a:chExt cx="11409817" cy="6702680"/>
          </a:xfrm>
        </p:grpSpPr>
        <p:cxnSp>
          <p:nvCxnSpPr>
            <p:cNvPr id="36" name="Gerade Verbindung mit Pfeil 35"/>
            <p:cNvCxnSpPr/>
            <p:nvPr/>
          </p:nvCxnSpPr>
          <p:spPr>
            <a:xfrm flipV="1">
              <a:off x="23963964" y="8489334"/>
              <a:ext cx="0" cy="6702680"/>
            </a:xfrm>
            <a:prstGeom prst="straightConnector1">
              <a:avLst/>
            </a:prstGeom>
            <a:ln w="1905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8" name="Gerade Verbindung mit Pfeil 7"/>
            <p:cNvCxnSpPr/>
            <p:nvPr/>
          </p:nvCxnSpPr>
          <p:spPr>
            <a:xfrm flipV="1">
              <a:off x="12554147" y="8525702"/>
              <a:ext cx="6625" cy="6663109"/>
            </a:xfrm>
            <a:prstGeom prst="straightConnector1">
              <a:avLst/>
            </a:prstGeom>
            <a:ln w="1905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grpSp>
      <p:sp>
        <p:nvSpPr>
          <p:cNvPr id="75" name="Bar Fill"/>
          <p:cNvSpPr>
            <a:spLocks/>
          </p:cNvSpPr>
          <p:nvPr/>
        </p:nvSpPr>
        <p:spPr>
          <a:xfrm>
            <a:off x="12582491" y="3027600"/>
            <a:ext cx="11381482" cy="11840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Bar Mover"/>
          <p:cNvSpPr>
            <a:spLocks/>
          </p:cNvSpPr>
          <p:nvPr/>
        </p:nvSpPr>
        <p:spPr>
          <a:xfrm>
            <a:off x="12609361" y="3027600"/>
            <a:ext cx="11354612" cy="1184028"/>
          </a:xfrm>
          <a:prstGeom prst="rect">
            <a:avLst/>
          </a:prstGeom>
          <a:solidFill>
            <a:schemeClr val="tx1"/>
          </a:solidFill>
          <a:ln w="101600">
            <a:noFill/>
          </a:ln>
        </p:spPr>
        <p:style>
          <a:lnRef idx="2">
            <a:schemeClr val="accent2">
              <a:shade val="50000"/>
            </a:schemeClr>
          </a:lnRef>
          <a:fillRef idx="1">
            <a:schemeClr val="accent2"/>
          </a:fillRef>
          <a:effectRef idx="0">
            <a:schemeClr val="accent2"/>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74" name="Bar Border"/>
          <p:cNvSpPr>
            <a:spLocks/>
          </p:cNvSpPr>
          <p:nvPr/>
        </p:nvSpPr>
        <p:spPr>
          <a:xfrm>
            <a:off x="12570391" y="3027600"/>
            <a:ext cx="11381482" cy="1184028"/>
          </a:xfrm>
          <a:prstGeom prst="rect">
            <a:avLst/>
          </a:prstGeom>
          <a:noFill/>
          <a:ln w="101600">
            <a:solidFill>
              <a:schemeClr val="accent6">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lIns="365812" tIns="182906" rIns="365812" bIns="182906" rtlCol="0" anchor="ctr"/>
          <a:lstStyle/>
          <a:p>
            <a:pPr algn="ctr"/>
            <a:endParaRPr lang="en-US" sz="8800">
              <a:solidFill>
                <a:schemeClr val="bg1"/>
              </a:solidFill>
            </a:endParaRPr>
          </a:p>
        </p:txBody>
      </p:sp>
    </p:spTree>
    <p:extLst>
      <p:ext uri="{BB962C8B-B14F-4D97-AF65-F5344CB8AC3E}">
        <p14:creationId xmlns:p14="http://schemas.microsoft.com/office/powerpoint/2010/main" val="4064001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1"/>
                                        </p:tgtEl>
                                        <p:attrNameLst>
                                          <p:attrName>style.visibility</p:attrName>
                                        </p:attrNameLst>
                                      </p:cBhvr>
                                      <p:to>
                                        <p:strVal val="hidden"/>
                                      </p:to>
                                    </p:set>
                                  </p:childTnLst>
                                </p:cTn>
                              </p:par>
                            </p:childTnLst>
                          </p:cTn>
                        </p:par>
                        <p:par>
                          <p:cTn id="12" fill="hold">
                            <p:stCondLst>
                              <p:cond delay="0"/>
                            </p:stCondLst>
                            <p:childTnLst>
                              <p:par>
                                <p:cTn id="13" presetID="1"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par>
                          <p:cTn id="15" fill="hold">
                            <p:stCondLst>
                              <p:cond delay="0"/>
                            </p:stCondLst>
                            <p:childTnLst>
                              <p:par>
                                <p:cTn id="16" presetID="22" presetClass="entr" presetSubtype="4" fill="hold" nodeType="after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wipe(down)">
                                      <p:cBhvr>
                                        <p:cTn id="18" dur="500"/>
                                        <p:tgtEl>
                                          <p:spTgt spid="38"/>
                                        </p:tgtEl>
                                      </p:cBhvr>
                                    </p:animEffect>
                                  </p:childTnLst>
                                </p:cTn>
                              </p:par>
                            </p:childTnLst>
                          </p:cTn>
                        </p:par>
                        <p:par>
                          <p:cTn id="19" fill="hold">
                            <p:stCondLst>
                              <p:cond delay="500"/>
                            </p:stCondLst>
                            <p:childTnLst>
                              <p:par>
                                <p:cTn id="20" presetID="63" presetClass="path" presetSubtype="0" fill="hold" grpId="1" nodeType="afterEffect">
                                  <p:stCondLst>
                                    <p:cond delay="0"/>
                                  </p:stCondLst>
                                  <p:childTnLst>
                                    <p:animMotion origin="layout" path="M -1.50718E-6 -1.64455E-6 L 0.09443 -1.64455E-6 " pathEditMode="relative" rAng="0" ptsTypes="AA">
                                      <p:cBhvr>
                                        <p:cTn id="21" dur="500" fill="hold"/>
                                        <p:tgtEl>
                                          <p:spTgt spid="72"/>
                                        </p:tgtEl>
                                        <p:attrNameLst>
                                          <p:attrName>ppt_x</p:attrName>
                                          <p:attrName>ppt_y</p:attrName>
                                        </p:attrNameLst>
                                      </p:cBhvr>
                                      <p:rCtr x="472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1"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p:txBody>
          <a:bodyPr/>
          <a:lstStyle/>
          <a:p>
            <a:endParaRPr lang="en-GB" dirty="0"/>
          </a:p>
        </p:txBody>
      </p:sp>
      <p:grpSp>
        <p:nvGrpSpPr>
          <p:cNvPr id="100" name="Gruppieren 99"/>
          <p:cNvGrpSpPr/>
          <p:nvPr/>
        </p:nvGrpSpPr>
        <p:grpSpPr>
          <a:xfrm>
            <a:off x="12602837" y="15293552"/>
            <a:ext cx="11384154" cy="2584852"/>
            <a:chOff x="10908763" y="6077783"/>
            <a:chExt cx="14761632" cy="2915542"/>
          </a:xfrm>
        </p:grpSpPr>
        <p:sp>
          <p:nvSpPr>
            <p:cNvPr id="101" name="Rechteck 100"/>
            <p:cNvSpPr>
              <a:spLocks/>
            </p:cNvSpPr>
            <p:nvPr/>
          </p:nvSpPr>
          <p:spPr>
            <a:xfrm>
              <a:off x="10908763" y="6077783"/>
              <a:ext cx="14761632" cy="2915542"/>
            </a:xfrm>
            <a:prstGeom prst="rect">
              <a:avLst/>
            </a:prstGeom>
            <a:solidFill>
              <a:schemeClr val="accent1">
                <a:lumMod val="60000"/>
                <a:lumOff val="40000"/>
              </a:schemeClr>
            </a:solidFill>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02" name="Rechteck 101"/>
            <p:cNvSpPr>
              <a:spLocks/>
            </p:cNvSpPr>
            <p:nvPr/>
          </p:nvSpPr>
          <p:spPr>
            <a:xfrm>
              <a:off x="13333913" y="8325883"/>
              <a:ext cx="931071" cy="612308"/>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dirty="0">
                <a:solidFill>
                  <a:schemeClr val="bg1"/>
                </a:solidFill>
              </a:endParaRPr>
            </a:p>
          </p:txBody>
        </p:sp>
        <p:sp>
          <p:nvSpPr>
            <p:cNvPr id="103" name="Rechteck 102"/>
            <p:cNvSpPr>
              <a:spLocks/>
            </p:cNvSpPr>
            <p:nvPr/>
          </p:nvSpPr>
          <p:spPr>
            <a:xfrm>
              <a:off x="20049247" y="8073683"/>
              <a:ext cx="931071" cy="864508"/>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04" name="Rechteck 103"/>
            <p:cNvSpPr>
              <a:spLocks/>
            </p:cNvSpPr>
            <p:nvPr/>
          </p:nvSpPr>
          <p:spPr>
            <a:xfrm>
              <a:off x="24526138" y="8375814"/>
              <a:ext cx="931071" cy="562377"/>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05" name="Rechteck 104"/>
            <p:cNvSpPr>
              <a:spLocks/>
            </p:cNvSpPr>
            <p:nvPr/>
          </p:nvSpPr>
          <p:spPr>
            <a:xfrm>
              <a:off x="11095469" y="7040500"/>
              <a:ext cx="931071" cy="1897691"/>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06" name="Rechteck 105"/>
            <p:cNvSpPr>
              <a:spLocks/>
            </p:cNvSpPr>
            <p:nvPr/>
          </p:nvSpPr>
          <p:spPr>
            <a:xfrm>
              <a:off x="16691580" y="7040500"/>
              <a:ext cx="931071" cy="1897691"/>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51" name="Rechteck 50"/>
            <p:cNvSpPr>
              <a:spLocks/>
            </p:cNvSpPr>
            <p:nvPr/>
          </p:nvSpPr>
          <p:spPr>
            <a:xfrm>
              <a:off x="14453136" y="8657002"/>
              <a:ext cx="931071" cy="281189"/>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dirty="0">
                <a:solidFill>
                  <a:schemeClr val="bg1"/>
                </a:solidFill>
              </a:endParaRPr>
            </a:p>
          </p:txBody>
        </p:sp>
        <p:sp>
          <p:nvSpPr>
            <p:cNvPr id="52" name="Rechteck 51"/>
            <p:cNvSpPr>
              <a:spLocks/>
            </p:cNvSpPr>
            <p:nvPr/>
          </p:nvSpPr>
          <p:spPr>
            <a:xfrm>
              <a:off x="17810802" y="6817522"/>
              <a:ext cx="931071" cy="2120669"/>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53" name="Rechteck 52"/>
            <p:cNvSpPr>
              <a:spLocks/>
            </p:cNvSpPr>
            <p:nvPr/>
          </p:nvSpPr>
          <p:spPr>
            <a:xfrm>
              <a:off x="22287691" y="7940385"/>
              <a:ext cx="931071" cy="997806"/>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54" name="Rechteck 53"/>
            <p:cNvSpPr>
              <a:spLocks/>
            </p:cNvSpPr>
            <p:nvPr/>
          </p:nvSpPr>
          <p:spPr>
            <a:xfrm>
              <a:off x="21168469" y="6358328"/>
              <a:ext cx="931071" cy="2579863"/>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55" name="Rechteck 54"/>
            <p:cNvSpPr>
              <a:spLocks/>
            </p:cNvSpPr>
            <p:nvPr/>
          </p:nvSpPr>
          <p:spPr>
            <a:xfrm>
              <a:off x="18930025" y="6488958"/>
              <a:ext cx="931071" cy="2449234"/>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56" name="Rechteck 55"/>
            <p:cNvSpPr>
              <a:spLocks/>
            </p:cNvSpPr>
            <p:nvPr/>
          </p:nvSpPr>
          <p:spPr>
            <a:xfrm>
              <a:off x="15572358" y="8657002"/>
              <a:ext cx="931071" cy="281189"/>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57" name="Rechteck 56"/>
            <p:cNvSpPr>
              <a:spLocks/>
            </p:cNvSpPr>
            <p:nvPr/>
          </p:nvSpPr>
          <p:spPr>
            <a:xfrm>
              <a:off x="12214691" y="7648259"/>
              <a:ext cx="931071" cy="1289932"/>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58" name="Rechteck 57"/>
            <p:cNvSpPr>
              <a:spLocks/>
            </p:cNvSpPr>
            <p:nvPr/>
          </p:nvSpPr>
          <p:spPr>
            <a:xfrm>
              <a:off x="23406925" y="7713575"/>
              <a:ext cx="931071" cy="1224616"/>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grpSp>
      <p:grpSp>
        <p:nvGrpSpPr>
          <p:cNvPr id="10" name="Gruppieren 9"/>
          <p:cNvGrpSpPr/>
          <p:nvPr/>
        </p:nvGrpSpPr>
        <p:grpSpPr>
          <a:xfrm>
            <a:off x="11743045" y="16873695"/>
            <a:ext cx="15049167" cy="1451082"/>
            <a:chOff x="11743045" y="16873695"/>
            <a:chExt cx="15049167" cy="1451082"/>
          </a:xfrm>
        </p:grpSpPr>
        <p:sp>
          <p:nvSpPr>
            <p:cNvPr id="68" name="Textfeld 67"/>
            <p:cNvSpPr txBox="1"/>
            <p:nvPr/>
          </p:nvSpPr>
          <p:spPr>
            <a:xfrm>
              <a:off x="11743045" y="16878227"/>
              <a:ext cx="756938" cy="1446550"/>
            </a:xfrm>
            <a:prstGeom prst="rect">
              <a:avLst/>
            </a:prstGeom>
            <a:noFill/>
          </p:spPr>
          <p:txBody>
            <a:bodyPr wrap="none" rtlCol="0">
              <a:spAutoFit/>
            </a:bodyPr>
            <a:lstStyle/>
            <a:p>
              <a:pPr algn="r"/>
              <a:r>
                <a:rPr lang="de-AT" sz="8800" dirty="0" smtClean="0">
                  <a:solidFill>
                    <a:schemeClr val="accent6"/>
                  </a:solidFill>
                </a:rPr>
                <a:t>0</a:t>
              </a:r>
              <a:endParaRPr lang="en-US" sz="8800" dirty="0">
                <a:solidFill>
                  <a:schemeClr val="accent6"/>
                </a:solidFill>
              </a:endParaRPr>
            </a:p>
          </p:txBody>
        </p:sp>
        <p:sp>
          <p:nvSpPr>
            <p:cNvPr id="69" name="Textfeld 68"/>
            <p:cNvSpPr txBox="1"/>
            <p:nvPr/>
          </p:nvSpPr>
          <p:spPr>
            <a:xfrm>
              <a:off x="24106538" y="16873695"/>
              <a:ext cx="2685674" cy="1446550"/>
            </a:xfrm>
            <a:prstGeom prst="rect">
              <a:avLst/>
            </a:prstGeom>
            <a:noFill/>
          </p:spPr>
          <p:txBody>
            <a:bodyPr wrap="square" rtlCol="0">
              <a:spAutoFit/>
            </a:bodyPr>
            <a:lstStyle/>
            <a:p>
              <a:r>
                <a:rPr lang="de-AT" sz="8800" dirty="0" smtClean="0">
                  <a:solidFill>
                    <a:schemeClr val="accent6"/>
                  </a:solidFill>
                </a:rPr>
                <a:t>100</a:t>
              </a:r>
              <a:endParaRPr lang="en-US" sz="8800" dirty="0">
                <a:solidFill>
                  <a:schemeClr val="accent6"/>
                </a:solidFill>
              </a:endParaRPr>
            </a:p>
          </p:txBody>
        </p:sp>
      </p:grpSp>
      <p:grpSp>
        <p:nvGrpSpPr>
          <p:cNvPr id="7" name="Normlaized"/>
          <p:cNvGrpSpPr/>
          <p:nvPr/>
        </p:nvGrpSpPr>
        <p:grpSpPr>
          <a:xfrm>
            <a:off x="11678544" y="5593713"/>
            <a:ext cx="13121453" cy="2907393"/>
            <a:chOff x="10795699" y="5641839"/>
            <a:chExt cx="14881107" cy="3316908"/>
          </a:xfrm>
        </p:grpSpPr>
        <p:grpSp>
          <p:nvGrpSpPr>
            <p:cNvPr id="153" name="Gruppieren 152"/>
            <p:cNvGrpSpPr/>
            <p:nvPr/>
          </p:nvGrpSpPr>
          <p:grpSpPr>
            <a:xfrm>
              <a:off x="11804115" y="6043204"/>
              <a:ext cx="12910830" cy="2915543"/>
              <a:chOff x="10908768" y="6077786"/>
              <a:chExt cx="14761640" cy="2915543"/>
            </a:xfrm>
          </p:grpSpPr>
          <p:sp>
            <p:nvSpPr>
              <p:cNvPr id="154" name="Rechteck 153"/>
              <p:cNvSpPr>
                <a:spLocks/>
              </p:cNvSpPr>
              <p:nvPr/>
            </p:nvSpPr>
            <p:spPr>
              <a:xfrm>
                <a:off x="10908768" y="6077786"/>
                <a:ext cx="14761640" cy="2915543"/>
              </a:xfrm>
              <a:prstGeom prst="rect">
                <a:avLst/>
              </a:prstGeom>
              <a:solidFill>
                <a:schemeClr val="accent1">
                  <a:lumMod val="60000"/>
                  <a:lumOff val="40000"/>
                </a:schemeClr>
              </a:solidFill>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55" name="Rechteck 154"/>
              <p:cNvSpPr>
                <a:spLocks/>
              </p:cNvSpPr>
              <p:nvPr/>
            </p:nvSpPr>
            <p:spPr>
              <a:xfrm>
                <a:off x="13312140" y="8325883"/>
                <a:ext cx="931071" cy="612308"/>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dirty="0">
                  <a:solidFill>
                    <a:schemeClr val="bg1"/>
                  </a:solidFill>
                </a:endParaRPr>
              </a:p>
            </p:txBody>
          </p:sp>
          <p:sp>
            <p:nvSpPr>
              <p:cNvPr id="156" name="Rechteck 155"/>
              <p:cNvSpPr>
                <a:spLocks/>
              </p:cNvSpPr>
              <p:nvPr/>
            </p:nvSpPr>
            <p:spPr>
              <a:xfrm>
                <a:off x="20060152" y="8073683"/>
                <a:ext cx="931071" cy="864508"/>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57" name="Rechteck 156"/>
              <p:cNvSpPr>
                <a:spLocks/>
              </p:cNvSpPr>
              <p:nvPr/>
            </p:nvSpPr>
            <p:spPr>
              <a:xfrm>
                <a:off x="24558822" y="8375814"/>
                <a:ext cx="931071" cy="562377"/>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58" name="Rechteck 157"/>
              <p:cNvSpPr>
                <a:spLocks/>
              </p:cNvSpPr>
              <p:nvPr/>
            </p:nvSpPr>
            <p:spPr>
              <a:xfrm>
                <a:off x="11062803" y="7040500"/>
                <a:ext cx="931071" cy="1897691"/>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59" name="Rechteck 158"/>
              <p:cNvSpPr>
                <a:spLocks/>
              </p:cNvSpPr>
              <p:nvPr/>
            </p:nvSpPr>
            <p:spPr>
              <a:xfrm>
                <a:off x="16686146" y="7040500"/>
                <a:ext cx="931071" cy="1897691"/>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60" name="Rechteck 159"/>
              <p:cNvSpPr>
                <a:spLocks/>
              </p:cNvSpPr>
              <p:nvPr/>
            </p:nvSpPr>
            <p:spPr>
              <a:xfrm>
                <a:off x="14436809" y="8657002"/>
                <a:ext cx="931071" cy="281189"/>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dirty="0">
                  <a:solidFill>
                    <a:schemeClr val="bg1"/>
                  </a:solidFill>
                </a:endParaRPr>
              </a:p>
            </p:txBody>
          </p:sp>
          <p:sp>
            <p:nvSpPr>
              <p:cNvPr id="161" name="Rechteck 160"/>
              <p:cNvSpPr>
                <a:spLocks/>
              </p:cNvSpPr>
              <p:nvPr/>
            </p:nvSpPr>
            <p:spPr>
              <a:xfrm>
                <a:off x="17810815" y="6817522"/>
                <a:ext cx="931071" cy="2120669"/>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62" name="Rechteck 161"/>
              <p:cNvSpPr>
                <a:spLocks/>
              </p:cNvSpPr>
              <p:nvPr/>
            </p:nvSpPr>
            <p:spPr>
              <a:xfrm>
                <a:off x="22309489" y="7940385"/>
                <a:ext cx="931071" cy="997806"/>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63" name="Rechteck 162"/>
              <p:cNvSpPr>
                <a:spLocks/>
              </p:cNvSpPr>
              <p:nvPr/>
            </p:nvSpPr>
            <p:spPr>
              <a:xfrm>
                <a:off x="21184820" y="6358328"/>
                <a:ext cx="931071" cy="2579863"/>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64" name="Rechteck 163"/>
              <p:cNvSpPr>
                <a:spLocks/>
              </p:cNvSpPr>
              <p:nvPr/>
            </p:nvSpPr>
            <p:spPr>
              <a:xfrm>
                <a:off x="18935483" y="6488958"/>
                <a:ext cx="931071" cy="2449234"/>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65" name="Rechteck 164"/>
              <p:cNvSpPr>
                <a:spLocks/>
              </p:cNvSpPr>
              <p:nvPr/>
            </p:nvSpPr>
            <p:spPr>
              <a:xfrm>
                <a:off x="15561477" y="8657002"/>
                <a:ext cx="931071" cy="281189"/>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66" name="Rechteck 165"/>
              <p:cNvSpPr>
                <a:spLocks/>
              </p:cNvSpPr>
              <p:nvPr/>
            </p:nvSpPr>
            <p:spPr>
              <a:xfrm>
                <a:off x="12187471" y="7648259"/>
                <a:ext cx="931071" cy="1289932"/>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67" name="Rechteck 166"/>
              <p:cNvSpPr>
                <a:spLocks/>
              </p:cNvSpPr>
              <p:nvPr/>
            </p:nvSpPr>
            <p:spPr>
              <a:xfrm>
                <a:off x="23434158" y="7713575"/>
                <a:ext cx="931071" cy="1224616"/>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grpSp>
        <p:sp>
          <p:nvSpPr>
            <p:cNvPr id="81" name="Textfeld 80"/>
            <p:cNvSpPr txBox="1"/>
            <p:nvPr/>
          </p:nvSpPr>
          <p:spPr>
            <a:xfrm>
              <a:off x="10795699" y="5641839"/>
              <a:ext cx="808235" cy="1569660"/>
            </a:xfrm>
            <a:prstGeom prst="rect">
              <a:avLst/>
            </a:prstGeom>
            <a:noFill/>
          </p:spPr>
          <p:txBody>
            <a:bodyPr wrap="none" rtlCol="0">
              <a:spAutoFit/>
            </a:bodyPr>
            <a:lstStyle/>
            <a:p>
              <a:r>
                <a:rPr lang="en-US" sz="9600" dirty="0" smtClean="0">
                  <a:solidFill>
                    <a:schemeClr val="bg1"/>
                  </a:solidFill>
                </a:rPr>
                <a:t>0</a:t>
              </a:r>
              <a:endParaRPr lang="en-US" sz="9600" dirty="0">
                <a:solidFill>
                  <a:schemeClr val="bg1"/>
                </a:solidFill>
              </a:endParaRPr>
            </a:p>
          </p:txBody>
        </p:sp>
        <p:sp>
          <p:nvSpPr>
            <p:cNvPr id="82" name="Textfeld 81"/>
            <p:cNvSpPr txBox="1"/>
            <p:nvPr/>
          </p:nvSpPr>
          <p:spPr>
            <a:xfrm>
              <a:off x="24868571" y="5705869"/>
              <a:ext cx="808235" cy="1569660"/>
            </a:xfrm>
            <a:prstGeom prst="rect">
              <a:avLst/>
            </a:prstGeom>
            <a:noFill/>
          </p:spPr>
          <p:txBody>
            <a:bodyPr wrap="none" rtlCol="0">
              <a:spAutoFit/>
            </a:bodyPr>
            <a:lstStyle/>
            <a:p>
              <a:r>
                <a:rPr lang="en-US" sz="9600" dirty="0" smtClean="0">
                  <a:solidFill>
                    <a:schemeClr val="bg1"/>
                  </a:solidFill>
                </a:rPr>
                <a:t>1</a:t>
              </a:r>
              <a:endParaRPr lang="en-US" sz="9600" dirty="0">
                <a:solidFill>
                  <a:schemeClr val="bg1"/>
                </a:solidFill>
              </a:endParaRPr>
            </a:p>
          </p:txBody>
        </p:sp>
      </p:grpSp>
      <p:grpSp>
        <p:nvGrpSpPr>
          <p:cNvPr id="168" name="Inverted"/>
          <p:cNvGrpSpPr/>
          <p:nvPr/>
        </p:nvGrpSpPr>
        <p:grpSpPr>
          <a:xfrm flipH="1">
            <a:off x="12582482" y="5986732"/>
            <a:ext cx="11384154" cy="2549897"/>
            <a:chOff x="10908768" y="6077786"/>
            <a:chExt cx="14761640" cy="2915543"/>
          </a:xfrm>
        </p:grpSpPr>
        <p:sp>
          <p:nvSpPr>
            <p:cNvPr id="169" name="Rechteck 168"/>
            <p:cNvSpPr>
              <a:spLocks/>
            </p:cNvSpPr>
            <p:nvPr/>
          </p:nvSpPr>
          <p:spPr>
            <a:xfrm>
              <a:off x="10908768" y="6077786"/>
              <a:ext cx="14761640" cy="2915543"/>
            </a:xfrm>
            <a:prstGeom prst="rect">
              <a:avLst/>
            </a:prstGeom>
            <a:solidFill>
              <a:schemeClr val="accent1">
                <a:lumMod val="60000"/>
                <a:lumOff val="40000"/>
              </a:schemeClr>
            </a:solidFill>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70" name="Rechteck 169"/>
            <p:cNvSpPr>
              <a:spLocks/>
            </p:cNvSpPr>
            <p:nvPr/>
          </p:nvSpPr>
          <p:spPr>
            <a:xfrm>
              <a:off x="13366589" y="8325883"/>
              <a:ext cx="931071" cy="612308"/>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dirty="0">
                <a:solidFill>
                  <a:schemeClr val="bg1"/>
                </a:solidFill>
              </a:endParaRPr>
            </a:p>
          </p:txBody>
        </p:sp>
        <p:sp>
          <p:nvSpPr>
            <p:cNvPr id="171" name="Rechteck 170"/>
            <p:cNvSpPr>
              <a:spLocks/>
            </p:cNvSpPr>
            <p:nvPr/>
          </p:nvSpPr>
          <p:spPr>
            <a:xfrm>
              <a:off x="20081926" y="8073683"/>
              <a:ext cx="931071" cy="864508"/>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72" name="Rechteck 171"/>
            <p:cNvSpPr>
              <a:spLocks/>
            </p:cNvSpPr>
            <p:nvPr/>
          </p:nvSpPr>
          <p:spPr>
            <a:xfrm>
              <a:off x="24558818" y="8375814"/>
              <a:ext cx="931071" cy="562377"/>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73" name="Rechteck 172"/>
            <p:cNvSpPr>
              <a:spLocks/>
            </p:cNvSpPr>
            <p:nvPr/>
          </p:nvSpPr>
          <p:spPr>
            <a:xfrm>
              <a:off x="11128144" y="7040500"/>
              <a:ext cx="931071" cy="1897691"/>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74" name="Rechteck 173"/>
            <p:cNvSpPr>
              <a:spLocks/>
            </p:cNvSpPr>
            <p:nvPr/>
          </p:nvSpPr>
          <p:spPr>
            <a:xfrm>
              <a:off x="16724257" y="7040500"/>
              <a:ext cx="931071" cy="1897691"/>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75" name="Rechteck 174"/>
            <p:cNvSpPr>
              <a:spLocks/>
            </p:cNvSpPr>
            <p:nvPr/>
          </p:nvSpPr>
          <p:spPr>
            <a:xfrm>
              <a:off x="14485812" y="8657002"/>
              <a:ext cx="931071" cy="281189"/>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dirty="0">
                <a:solidFill>
                  <a:schemeClr val="bg1"/>
                </a:solidFill>
              </a:endParaRPr>
            </a:p>
          </p:txBody>
        </p:sp>
        <p:sp>
          <p:nvSpPr>
            <p:cNvPr id="176" name="Rechteck 175"/>
            <p:cNvSpPr>
              <a:spLocks/>
            </p:cNvSpPr>
            <p:nvPr/>
          </p:nvSpPr>
          <p:spPr>
            <a:xfrm>
              <a:off x="17843480" y="6817522"/>
              <a:ext cx="931071" cy="2120669"/>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77" name="Rechteck 176"/>
            <p:cNvSpPr>
              <a:spLocks/>
            </p:cNvSpPr>
            <p:nvPr/>
          </p:nvSpPr>
          <p:spPr>
            <a:xfrm>
              <a:off x="22320371" y="7940385"/>
              <a:ext cx="931071" cy="997806"/>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78" name="Rechteck 177"/>
            <p:cNvSpPr>
              <a:spLocks/>
            </p:cNvSpPr>
            <p:nvPr/>
          </p:nvSpPr>
          <p:spPr>
            <a:xfrm>
              <a:off x="21201149" y="6358328"/>
              <a:ext cx="931071" cy="2579863"/>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79" name="Rechteck 178"/>
            <p:cNvSpPr>
              <a:spLocks/>
            </p:cNvSpPr>
            <p:nvPr/>
          </p:nvSpPr>
          <p:spPr>
            <a:xfrm>
              <a:off x="18962703" y="6488958"/>
              <a:ext cx="931071" cy="2449234"/>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80" name="Rechteck 179"/>
            <p:cNvSpPr>
              <a:spLocks/>
            </p:cNvSpPr>
            <p:nvPr/>
          </p:nvSpPr>
          <p:spPr>
            <a:xfrm>
              <a:off x="15605034" y="8657002"/>
              <a:ext cx="931071" cy="281189"/>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81" name="Rechteck 180"/>
            <p:cNvSpPr>
              <a:spLocks/>
            </p:cNvSpPr>
            <p:nvPr/>
          </p:nvSpPr>
          <p:spPr>
            <a:xfrm>
              <a:off x="12247366" y="7648259"/>
              <a:ext cx="931071" cy="1289932"/>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82" name="Rechteck 181"/>
            <p:cNvSpPr>
              <a:spLocks/>
            </p:cNvSpPr>
            <p:nvPr/>
          </p:nvSpPr>
          <p:spPr>
            <a:xfrm>
              <a:off x="23439594" y="7713575"/>
              <a:ext cx="931071" cy="1224616"/>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grpSp>
      <p:cxnSp>
        <p:nvCxnSpPr>
          <p:cNvPr id="38" name="Linear Example"/>
          <p:cNvCxnSpPr/>
          <p:nvPr/>
        </p:nvCxnSpPr>
        <p:spPr>
          <a:xfrm flipV="1">
            <a:off x="16052960" y="8633460"/>
            <a:ext cx="6626" cy="6555351"/>
          </a:xfrm>
          <a:prstGeom prst="straightConnector1">
            <a:avLst/>
          </a:prstGeom>
          <a:ln w="190500" cap="rnd">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6" name="Linear"/>
          <p:cNvGrpSpPr/>
          <p:nvPr/>
        </p:nvGrpSpPr>
        <p:grpSpPr>
          <a:xfrm>
            <a:off x="12554147" y="8489334"/>
            <a:ext cx="11409817" cy="6702680"/>
            <a:chOff x="12554147" y="8489334"/>
            <a:chExt cx="11409817" cy="6702680"/>
          </a:xfrm>
        </p:grpSpPr>
        <p:cxnSp>
          <p:nvCxnSpPr>
            <p:cNvPr id="36" name="Gerade Verbindung mit Pfeil 35"/>
            <p:cNvCxnSpPr/>
            <p:nvPr/>
          </p:nvCxnSpPr>
          <p:spPr>
            <a:xfrm flipV="1">
              <a:off x="23963964" y="8489334"/>
              <a:ext cx="0" cy="6702680"/>
            </a:xfrm>
            <a:prstGeom prst="straightConnector1">
              <a:avLst/>
            </a:prstGeom>
            <a:ln w="1905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8" name="Gerade Verbindung mit Pfeil 7"/>
            <p:cNvCxnSpPr/>
            <p:nvPr/>
          </p:nvCxnSpPr>
          <p:spPr>
            <a:xfrm flipV="1">
              <a:off x="12554147" y="8525702"/>
              <a:ext cx="6625" cy="6663109"/>
            </a:xfrm>
            <a:prstGeom prst="straightConnector1">
              <a:avLst/>
            </a:prstGeom>
            <a:ln w="1905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grpSp>
      <p:cxnSp>
        <p:nvCxnSpPr>
          <p:cNvPr id="73" name="Invert Example"/>
          <p:cNvCxnSpPr/>
          <p:nvPr/>
        </p:nvCxnSpPr>
        <p:spPr>
          <a:xfrm flipV="1">
            <a:off x="16060531" y="8633459"/>
            <a:ext cx="4337484" cy="6611404"/>
          </a:xfrm>
          <a:prstGeom prst="straightConnector1">
            <a:avLst/>
          </a:prstGeom>
          <a:ln w="190500" cap="rnd">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5" name="Invert"/>
          <p:cNvGrpSpPr/>
          <p:nvPr/>
        </p:nvGrpSpPr>
        <p:grpSpPr>
          <a:xfrm>
            <a:off x="12581594" y="8489333"/>
            <a:ext cx="11370902" cy="6771082"/>
            <a:chOff x="12581594" y="8489333"/>
            <a:chExt cx="11370902" cy="6771082"/>
          </a:xfrm>
        </p:grpSpPr>
        <p:cxnSp>
          <p:nvCxnSpPr>
            <p:cNvPr id="77" name="Gerade Verbindung mit Pfeil 76"/>
            <p:cNvCxnSpPr/>
            <p:nvPr/>
          </p:nvCxnSpPr>
          <p:spPr>
            <a:xfrm flipV="1">
              <a:off x="12609352" y="8489333"/>
              <a:ext cx="11343144" cy="6720781"/>
            </a:xfrm>
            <a:prstGeom prst="straightConnector1">
              <a:avLst/>
            </a:prstGeom>
            <a:ln w="1905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78" name="Gerade Verbindung mit Pfeil 77"/>
            <p:cNvCxnSpPr/>
            <p:nvPr/>
          </p:nvCxnSpPr>
          <p:spPr>
            <a:xfrm flipH="1" flipV="1">
              <a:off x="12581594" y="8489333"/>
              <a:ext cx="11370902" cy="6771082"/>
            </a:xfrm>
            <a:prstGeom prst="straightConnector1">
              <a:avLst/>
            </a:prstGeom>
            <a:ln w="1905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grpSp>
      <p:sp>
        <p:nvSpPr>
          <p:cNvPr id="75" name="Bar Fill"/>
          <p:cNvSpPr>
            <a:spLocks/>
          </p:cNvSpPr>
          <p:nvPr/>
        </p:nvSpPr>
        <p:spPr>
          <a:xfrm>
            <a:off x="12582491" y="3027600"/>
            <a:ext cx="11381482" cy="11840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Bar Mover" descr="Right:  Bar Mover"/>
          <p:cNvSpPr>
            <a:spLocks/>
          </p:cNvSpPr>
          <p:nvPr/>
        </p:nvSpPr>
        <p:spPr>
          <a:xfrm>
            <a:off x="16063683" y="3027566"/>
            <a:ext cx="11354612" cy="1184028"/>
          </a:xfrm>
          <a:prstGeom prst="rect">
            <a:avLst/>
          </a:prstGeom>
          <a:solidFill>
            <a:schemeClr val="tx1"/>
          </a:solidFill>
          <a:ln w="101600">
            <a:noFill/>
          </a:ln>
        </p:spPr>
        <p:style>
          <a:lnRef idx="2">
            <a:schemeClr val="accent2">
              <a:shade val="50000"/>
            </a:schemeClr>
          </a:lnRef>
          <a:fillRef idx="1">
            <a:schemeClr val="accent2"/>
          </a:fillRef>
          <a:effectRef idx="0">
            <a:schemeClr val="accent2"/>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74" name="Bar Border"/>
          <p:cNvSpPr>
            <a:spLocks/>
          </p:cNvSpPr>
          <p:nvPr/>
        </p:nvSpPr>
        <p:spPr>
          <a:xfrm>
            <a:off x="12570391" y="3027600"/>
            <a:ext cx="11381482" cy="1184028"/>
          </a:xfrm>
          <a:prstGeom prst="rect">
            <a:avLst/>
          </a:prstGeom>
          <a:noFill/>
          <a:ln w="101600">
            <a:solidFill>
              <a:schemeClr val="accent6">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lIns="365812" tIns="182906" rIns="365812" bIns="182906" rtlCol="0" anchor="ctr"/>
          <a:lstStyle/>
          <a:p>
            <a:pPr algn="ctr"/>
            <a:endParaRPr lang="en-US" sz="8800">
              <a:solidFill>
                <a:schemeClr val="bg1"/>
              </a:solidFill>
            </a:endParaRPr>
          </a:p>
        </p:txBody>
      </p:sp>
    </p:spTree>
    <p:extLst>
      <p:ext uri="{BB962C8B-B14F-4D97-AF65-F5344CB8AC3E}">
        <p14:creationId xmlns:p14="http://schemas.microsoft.com/office/powerpoint/2010/main" val="419463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16"/>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8"/>
                                        </p:tgtEl>
                                        <p:attrNameLst>
                                          <p:attrName>style.visibility</p:attrName>
                                        </p:attrNameLst>
                                      </p:cBhvr>
                                      <p:to>
                                        <p:strVal val="hidden"/>
                                      </p:to>
                                    </p:set>
                                  </p:childTnLst>
                                </p:cTn>
                              </p:par>
                              <p:par>
                                <p:cTn id="9" presetID="2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168"/>
                                        </p:tgtEl>
                                        <p:attrNameLst>
                                          <p:attrName>style.visibility</p:attrName>
                                        </p:attrNameLst>
                                      </p:cBhvr>
                                      <p:to>
                                        <p:strVal val="visible"/>
                                      </p:to>
                                    </p:set>
                                    <p:animEffect transition="in" filter="wipe(down)">
                                      <p:cBhvr>
                                        <p:cTn id="15" dur="500"/>
                                        <p:tgtEl>
                                          <p:spTgt spid="168"/>
                                        </p:tgtEl>
                                      </p:cBhvr>
                                    </p:animEffect>
                                  </p:childTnLst>
                                </p:cTn>
                              </p:par>
                            </p:childTnLst>
                          </p:cTn>
                        </p:par>
                        <p:par>
                          <p:cTn id="16" fill="hold">
                            <p:stCondLst>
                              <p:cond delay="1000"/>
                            </p:stCondLst>
                            <p:childTnLst>
                              <p:par>
                                <p:cTn id="17" presetID="22" presetClass="entr" presetSubtype="4" fill="hold" nodeType="afterEffect">
                                  <p:stCondLst>
                                    <p:cond delay="500"/>
                                  </p:stCondLst>
                                  <p:childTnLst>
                                    <p:set>
                                      <p:cBhvr>
                                        <p:cTn id="18" dur="1" fill="hold">
                                          <p:stCondLst>
                                            <p:cond delay="0"/>
                                          </p:stCondLst>
                                        </p:cTn>
                                        <p:tgtEl>
                                          <p:spTgt spid="73"/>
                                        </p:tgtEl>
                                        <p:attrNameLst>
                                          <p:attrName>style.visibility</p:attrName>
                                        </p:attrNameLst>
                                      </p:cBhvr>
                                      <p:to>
                                        <p:strVal val="visible"/>
                                      </p:to>
                                    </p:set>
                                    <p:animEffect transition="in" filter="wipe(down)">
                                      <p:cBhvr>
                                        <p:cTn id="19" dur="500"/>
                                        <p:tgtEl>
                                          <p:spTgt spid="73"/>
                                        </p:tgtEl>
                                      </p:cBhvr>
                                    </p:animEffect>
                                  </p:childTnLst>
                                </p:cTn>
                              </p:par>
                            </p:childTnLst>
                          </p:cTn>
                        </p:par>
                        <p:par>
                          <p:cTn id="20" fill="hold">
                            <p:stCondLst>
                              <p:cond delay="2000"/>
                            </p:stCondLst>
                            <p:childTnLst>
                              <p:par>
                                <p:cTn id="21" presetID="63" presetClass="path" presetSubtype="0" fill="hold" grpId="0" nodeType="afterEffect">
                                  <p:stCondLst>
                                    <p:cond delay="0"/>
                                  </p:stCondLst>
                                  <p:childTnLst>
                                    <p:animMotion origin="layout" path="M -3.65577E-6 -1.64455E-6 L 0.12234 -1.64455E-6 " pathEditMode="relative" rAng="0" ptsTypes="AA">
                                      <p:cBhvr>
                                        <p:cTn id="22" dur="500" fill="hold"/>
                                        <p:tgtEl>
                                          <p:spTgt spid="70"/>
                                        </p:tgtEl>
                                        <p:attrNameLst>
                                          <p:attrName>ppt_x</p:attrName>
                                          <p:attrName>ppt_y</p:attrName>
                                        </p:attrNameLst>
                                      </p:cBhvr>
                                      <p:rCtr x="611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descr=" 3"/>
          <p:cNvSpPr>
            <a:spLocks noGrp="1"/>
          </p:cNvSpPr>
          <p:nvPr>
            <p:ph type="ftr" sz="quarter" idx="11"/>
          </p:nvPr>
        </p:nvSpPr>
        <p:spPr/>
        <p:txBody>
          <a:bodyPr/>
          <a:lstStyle/>
          <a:p>
            <a:endParaRPr lang="en-GB" dirty="0"/>
          </a:p>
        </p:txBody>
      </p:sp>
      <p:grpSp>
        <p:nvGrpSpPr>
          <p:cNvPr id="6" name="Raw" descr=" 6"/>
          <p:cNvGrpSpPr/>
          <p:nvPr/>
        </p:nvGrpSpPr>
        <p:grpSpPr>
          <a:xfrm>
            <a:off x="11708986" y="15293553"/>
            <a:ext cx="15000072" cy="3030461"/>
            <a:chOff x="10805423" y="15278772"/>
            <a:chExt cx="17011663" cy="3418160"/>
          </a:xfrm>
        </p:grpSpPr>
        <p:grpSp>
          <p:nvGrpSpPr>
            <p:cNvPr id="100" name="Gruppieren 99"/>
            <p:cNvGrpSpPr/>
            <p:nvPr/>
          </p:nvGrpSpPr>
          <p:grpSpPr>
            <a:xfrm>
              <a:off x="11819144" y="15278772"/>
              <a:ext cx="12910830" cy="2915543"/>
              <a:chOff x="10908763" y="6077786"/>
              <a:chExt cx="14761632" cy="2915543"/>
            </a:xfrm>
          </p:grpSpPr>
          <p:sp>
            <p:nvSpPr>
              <p:cNvPr id="101" name="Rechteck 100"/>
              <p:cNvSpPr>
                <a:spLocks/>
              </p:cNvSpPr>
              <p:nvPr/>
            </p:nvSpPr>
            <p:spPr>
              <a:xfrm>
                <a:off x="10908763" y="6077786"/>
                <a:ext cx="14761632" cy="2915543"/>
              </a:xfrm>
              <a:prstGeom prst="rect">
                <a:avLst/>
              </a:prstGeom>
              <a:solidFill>
                <a:schemeClr val="accent1">
                  <a:lumMod val="60000"/>
                  <a:lumOff val="40000"/>
                </a:schemeClr>
              </a:solidFill>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02" name="Rechteck 101"/>
              <p:cNvSpPr>
                <a:spLocks/>
              </p:cNvSpPr>
              <p:nvPr/>
            </p:nvSpPr>
            <p:spPr>
              <a:xfrm>
                <a:off x="13333913" y="8325883"/>
                <a:ext cx="931071" cy="612308"/>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dirty="0">
                  <a:solidFill>
                    <a:schemeClr val="bg1"/>
                  </a:solidFill>
                </a:endParaRPr>
              </a:p>
            </p:txBody>
          </p:sp>
          <p:sp>
            <p:nvSpPr>
              <p:cNvPr id="103" name="Rechteck 102"/>
              <p:cNvSpPr>
                <a:spLocks/>
              </p:cNvSpPr>
              <p:nvPr/>
            </p:nvSpPr>
            <p:spPr>
              <a:xfrm>
                <a:off x="20049247" y="8073683"/>
                <a:ext cx="931071" cy="864508"/>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04" name="Rechteck 103"/>
              <p:cNvSpPr>
                <a:spLocks/>
              </p:cNvSpPr>
              <p:nvPr/>
            </p:nvSpPr>
            <p:spPr>
              <a:xfrm>
                <a:off x="24526138" y="8375814"/>
                <a:ext cx="931071" cy="562377"/>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05" name="Rechteck 104"/>
              <p:cNvSpPr>
                <a:spLocks/>
              </p:cNvSpPr>
              <p:nvPr/>
            </p:nvSpPr>
            <p:spPr>
              <a:xfrm>
                <a:off x="11095469" y="7040500"/>
                <a:ext cx="931071" cy="1897691"/>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06" name="Rechteck 105"/>
              <p:cNvSpPr>
                <a:spLocks/>
              </p:cNvSpPr>
              <p:nvPr/>
            </p:nvSpPr>
            <p:spPr>
              <a:xfrm>
                <a:off x="16691580" y="7040500"/>
                <a:ext cx="931071" cy="1897691"/>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51" name="Rechteck 50"/>
              <p:cNvSpPr>
                <a:spLocks/>
              </p:cNvSpPr>
              <p:nvPr/>
            </p:nvSpPr>
            <p:spPr>
              <a:xfrm>
                <a:off x="14453136" y="8657002"/>
                <a:ext cx="931071" cy="281189"/>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dirty="0">
                  <a:solidFill>
                    <a:schemeClr val="bg1"/>
                  </a:solidFill>
                </a:endParaRPr>
              </a:p>
            </p:txBody>
          </p:sp>
          <p:sp>
            <p:nvSpPr>
              <p:cNvPr id="52" name="Rechteck 51"/>
              <p:cNvSpPr>
                <a:spLocks/>
              </p:cNvSpPr>
              <p:nvPr/>
            </p:nvSpPr>
            <p:spPr>
              <a:xfrm>
                <a:off x="17810802" y="6817522"/>
                <a:ext cx="931071" cy="2120669"/>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53" name="Rechteck 52"/>
              <p:cNvSpPr>
                <a:spLocks/>
              </p:cNvSpPr>
              <p:nvPr/>
            </p:nvSpPr>
            <p:spPr>
              <a:xfrm>
                <a:off x="22287691" y="7940385"/>
                <a:ext cx="931071" cy="997806"/>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54" name="Rechteck 53"/>
              <p:cNvSpPr>
                <a:spLocks/>
              </p:cNvSpPr>
              <p:nvPr/>
            </p:nvSpPr>
            <p:spPr>
              <a:xfrm>
                <a:off x="21168469" y="6358328"/>
                <a:ext cx="931071" cy="2579863"/>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55" name="Rechteck 54"/>
              <p:cNvSpPr>
                <a:spLocks/>
              </p:cNvSpPr>
              <p:nvPr/>
            </p:nvSpPr>
            <p:spPr>
              <a:xfrm>
                <a:off x="18930025" y="6488958"/>
                <a:ext cx="931071" cy="2449234"/>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56" name="Rechteck 55"/>
              <p:cNvSpPr>
                <a:spLocks/>
              </p:cNvSpPr>
              <p:nvPr/>
            </p:nvSpPr>
            <p:spPr>
              <a:xfrm>
                <a:off x="15572358" y="8657002"/>
                <a:ext cx="931071" cy="281189"/>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57" name="Rechteck 56"/>
              <p:cNvSpPr>
                <a:spLocks/>
              </p:cNvSpPr>
              <p:nvPr/>
            </p:nvSpPr>
            <p:spPr>
              <a:xfrm>
                <a:off x="12214691" y="7648259"/>
                <a:ext cx="931071" cy="1289932"/>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58" name="Rechteck 57"/>
              <p:cNvSpPr>
                <a:spLocks/>
              </p:cNvSpPr>
              <p:nvPr/>
            </p:nvSpPr>
            <p:spPr>
              <a:xfrm>
                <a:off x="23406925" y="7713575"/>
                <a:ext cx="931071" cy="1224616"/>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grpSp>
        <p:sp>
          <p:nvSpPr>
            <p:cNvPr id="2" name="Textfeld 1"/>
            <p:cNvSpPr txBox="1"/>
            <p:nvPr/>
          </p:nvSpPr>
          <p:spPr>
            <a:xfrm>
              <a:off x="10805423" y="17065319"/>
              <a:ext cx="858447" cy="1631613"/>
            </a:xfrm>
            <a:prstGeom prst="rect">
              <a:avLst/>
            </a:prstGeom>
            <a:noFill/>
          </p:spPr>
          <p:txBody>
            <a:bodyPr wrap="none" rtlCol="0">
              <a:spAutoFit/>
            </a:bodyPr>
            <a:lstStyle/>
            <a:p>
              <a:pPr algn="r"/>
              <a:r>
                <a:rPr lang="de-AT" sz="8800" dirty="0">
                  <a:solidFill>
                    <a:schemeClr val="accent6"/>
                  </a:solidFill>
                </a:rPr>
                <a:t>0</a:t>
              </a:r>
              <a:endParaRPr lang="en-US" sz="8800" dirty="0">
                <a:solidFill>
                  <a:schemeClr val="accent6"/>
                </a:solidFill>
              </a:endParaRPr>
            </a:p>
          </p:txBody>
        </p:sp>
        <p:sp>
          <p:nvSpPr>
            <p:cNvPr id="80" name="Textfeld 79"/>
            <p:cNvSpPr txBox="1"/>
            <p:nvPr/>
          </p:nvSpPr>
          <p:spPr>
            <a:xfrm>
              <a:off x="24859323" y="17017194"/>
              <a:ext cx="2957763" cy="1631613"/>
            </a:xfrm>
            <a:prstGeom prst="rect">
              <a:avLst/>
            </a:prstGeom>
            <a:noFill/>
          </p:spPr>
          <p:txBody>
            <a:bodyPr wrap="square" rtlCol="0">
              <a:spAutoFit/>
            </a:bodyPr>
            <a:lstStyle/>
            <a:p>
              <a:r>
                <a:rPr lang="de-AT" sz="8800" dirty="0" smtClean="0">
                  <a:solidFill>
                    <a:schemeClr val="accent6"/>
                  </a:solidFill>
                </a:rPr>
                <a:t>100</a:t>
              </a:r>
              <a:endParaRPr lang="en-US" sz="8800" dirty="0">
                <a:solidFill>
                  <a:schemeClr val="accent6"/>
                </a:solidFill>
              </a:endParaRPr>
            </a:p>
          </p:txBody>
        </p:sp>
      </p:grpSp>
      <p:grpSp>
        <p:nvGrpSpPr>
          <p:cNvPr id="10" name="Gruppieren 9"/>
          <p:cNvGrpSpPr/>
          <p:nvPr/>
        </p:nvGrpSpPr>
        <p:grpSpPr>
          <a:xfrm>
            <a:off x="11678544" y="5593713"/>
            <a:ext cx="13121453" cy="2942916"/>
            <a:chOff x="11678544" y="5593713"/>
            <a:chExt cx="13121453" cy="2942916"/>
          </a:xfrm>
        </p:grpSpPr>
        <p:sp>
          <p:nvSpPr>
            <p:cNvPr id="81" name="Textfeld 80"/>
            <p:cNvSpPr txBox="1"/>
            <p:nvPr/>
          </p:nvSpPr>
          <p:spPr>
            <a:xfrm>
              <a:off x="11678544" y="5593713"/>
              <a:ext cx="712663" cy="1375865"/>
            </a:xfrm>
            <a:prstGeom prst="rect">
              <a:avLst/>
            </a:prstGeom>
            <a:noFill/>
          </p:spPr>
          <p:txBody>
            <a:bodyPr wrap="none" rtlCol="0">
              <a:spAutoFit/>
            </a:bodyPr>
            <a:lstStyle/>
            <a:p>
              <a:r>
                <a:rPr lang="en-US" sz="9600" dirty="0" smtClean="0">
                  <a:solidFill>
                    <a:schemeClr val="bg1"/>
                  </a:solidFill>
                </a:rPr>
                <a:t>0</a:t>
              </a:r>
              <a:endParaRPr lang="en-US" sz="9600" dirty="0">
                <a:solidFill>
                  <a:schemeClr val="bg1"/>
                </a:solidFill>
              </a:endParaRPr>
            </a:p>
          </p:txBody>
        </p:sp>
        <p:sp>
          <p:nvSpPr>
            <p:cNvPr id="82" name="Textfeld 81"/>
            <p:cNvSpPr txBox="1"/>
            <p:nvPr/>
          </p:nvSpPr>
          <p:spPr>
            <a:xfrm>
              <a:off x="24087334" y="5649838"/>
              <a:ext cx="712663" cy="1375865"/>
            </a:xfrm>
            <a:prstGeom prst="rect">
              <a:avLst/>
            </a:prstGeom>
            <a:noFill/>
          </p:spPr>
          <p:txBody>
            <a:bodyPr wrap="none" rtlCol="0">
              <a:spAutoFit/>
            </a:bodyPr>
            <a:lstStyle/>
            <a:p>
              <a:r>
                <a:rPr lang="en-US" sz="9600" dirty="0" smtClean="0">
                  <a:solidFill>
                    <a:schemeClr val="bg1"/>
                  </a:solidFill>
                </a:rPr>
                <a:t>1</a:t>
              </a:r>
              <a:endParaRPr lang="en-US" sz="9600" dirty="0">
                <a:solidFill>
                  <a:schemeClr val="bg1"/>
                </a:solidFill>
              </a:endParaRPr>
            </a:p>
          </p:txBody>
        </p:sp>
        <p:grpSp>
          <p:nvGrpSpPr>
            <p:cNvPr id="59" name="Inverted" descr=" 168"/>
            <p:cNvGrpSpPr/>
            <p:nvPr/>
          </p:nvGrpSpPr>
          <p:grpSpPr>
            <a:xfrm flipH="1">
              <a:off x="12582482" y="5986732"/>
              <a:ext cx="11384154" cy="2549897"/>
              <a:chOff x="10908768" y="6077786"/>
              <a:chExt cx="14761640" cy="2915543"/>
            </a:xfrm>
          </p:grpSpPr>
          <p:sp>
            <p:nvSpPr>
              <p:cNvPr id="60" name="Rechteck 59"/>
              <p:cNvSpPr>
                <a:spLocks/>
              </p:cNvSpPr>
              <p:nvPr/>
            </p:nvSpPr>
            <p:spPr>
              <a:xfrm>
                <a:off x="10908768" y="6077786"/>
                <a:ext cx="14761640" cy="2915543"/>
              </a:xfrm>
              <a:prstGeom prst="rect">
                <a:avLst/>
              </a:prstGeom>
              <a:solidFill>
                <a:schemeClr val="accent1">
                  <a:lumMod val="60000"/>
                  <a:lumOff val="40000"/>
                </a:schemeClr>
              </a:solidFill>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61" name="Rechteck 60"/>
              <p:cNvSpPr>
                <a:spLocks/>
              </p:cNvSpPr>
              <p:nvPr/>
            </p:nvSpPr>
            <p:spPr>
              <a:xfrm>
                <a:off x="13366589" y="8325883"/>
                <a:ext cx="931071" cy="612308"/>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dirty="0">
                  <a:solidFill>
                    <a:schemeClr val="bg1"/>
                  </a:solidFill>
                </a:endParaRPr>
              </a:p>
            </p:txBody>
          </p:sp>
          <p:sp>
            <p:nvSpPr>
              <p:cNvPr id="62" name="Rechteck 61"/>
              <p:cNvSpPr>
                <a:spLocks/>
              </p:cNvSpPr>
              <p:nvPr/>
            </p:nvSpPr>
            <p:spPr>
              <a:xfrm>
                <a:off x="20081926" y="8073683"/>
                <a:ext cx="931071" cy="864508"/>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63" name="Rechteck 62"/>
              <p:cNvSpPr>
                <a:spLocks/>
              </p:cNvSpPr>
              <p:nvPr/>
            </p:nvSpPr>
            <p:spPr>
              <a:xfrm>
                <a:off x="24558818" y="8375814"/>
                <a:ext cx="931071" cy="562377"/>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64" name="Rechteck 63"/>
              <p:cNvSpPr>
                <a:spLocks/>
              </p:cNvSpPr>
              <p:nvPr/>
            </p:nvSpPr>
            <p:spPr>
              <a:xfrm>
                <a:off x="11128144" y="7040500"/>
                <a:ext cx="931071" cy="1897691"/>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65" name="Rechteck 64"/>
              <p:cNvSpPr>
                <a:spLocks/>
              </p:cNvSpPr>
              <p:nvPr/>
            </p:nvSpPr>
            <p:spPr>
              <a:xfrm>
                <a:off x="16724257" y="7040500"/>
                <a:ext cx="931071" cy="1897691"/>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66" name="Rechteck 65"/>
              <p:cNvSpPr>
                <a:spLocks/>
              </p:cNvSpPr>
              <p:nvPr/>
            </p:nvSpPr>
            <p:spPr>
              <a:xfrm>
                <a:off x="14485812" y="8657002"/>
                <a:ext cx="931071" cy="281189"/>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dirty="0">
                  <a:solidFill>
                    <a:schemeClr val="bg1"/>
                  </a:solidFill>
                </a:endParaRPr>
              </a:p>
            </p:txBody>
          </p:sp>
          <p:sp>
            <p:nvSpPr>
              <p:cNvPr id="67" name="Rechteck 66"/>
              <p:cNvSpPr>
                <a:spLocks/>
              </p:cNvSpPr>
              <p:nvPr/>
            </p:nvSpPr>
            <p:spPr>
              <a:xfrm>
                <a:off x="17843480" y="6817522"/>
                <a:ext cx="931071" cy="2120669"/>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68" name="Rechteck 67"/>
              <p:cNvSpPr>
                <a:spLocks/>
              </p:cNvSpPr>
              <p:nvPr/>
            </p:nvSpPr>
            <p:spPr>
              <a:xfrm>
                <a:off x="22320371" y="7940385"/>
                <a:ext cx="931071" cy="997806"/>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69" name="Rechteck 68"/>
              <p:cNvSpPr>
                <a:spLocks/>
              </p:cNvSpPr>
              <p:nvPr/>
            </p:nvSpPr>
            <p:spPr>
              <a:xfrm>
                <a:off x="21201149" y="6358328"/>
                <a:ext cx="931071" cy="2579863"/>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70" name="Rechteck 69"/>
              <p:cNvSpPr>
                <a:spLocks/>
              </p:cNvSpPr>
              <p:nvPr/>
            </p:nvSpPr>
            <p:spPr>
              <a:xfrm>
                <a:off x="18962703" y="6488958"/>
                <a:ext cx="931071" cy="2449234"/>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71" name="Rechteck 70"/>
              <p:cNvSpPr>
                <a:spLocks/>
              </p:cNvSpPr>
              <p:nvPr/>
            </p:nvSpPr>
            <p:spPr>
              <a:xfrm>
                <a:off x="15605034" y="8657002"/>
                <a:ext cx="931071" cy="281189"/>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73" name="Rechteck 72"/>
              <p:cNvSpPr>
                <a:spLocks/>
              </p:cNvSpPr>
              <p:nvPr/>
            </p:nvSpPr>
            <p:spPr>
              <a:xfrm>
                <a:off x="12247366" y="7648259"/>
                <a:ext cx="931071" cy="1289932"/>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76" name="Rechteck 75"/>
              <p:cNvSpPr>
                <a:spLocks/>
              </p:cNvSpPr>
              <p:nvPr/>
            </p:nvSpPr>
            <p:spPr>
              <a:xfrm>
                <a:off x="23439594" y="7713575"/>
                <a:ext cx="931071" cy="1224616"/>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grpSp>
      </p:grpSp>
      <p:grpSp>
        <p:nvGrpSpPr>
          <p:cNvPr id="8" name="Gruppieren 7"/>
          <p:cNvGrpSpPr/>
          <p:nvPr/>
        </p:nvGrpSpPr>
        <p:grpSpPr>
          <a:xfrm>
            <a:off x="12581594" y="8489333"/>
            <a:ext cx="11370902" cy="6771082"/>
            <a:chOff x="12581594" y="8489333"/>
            <a:chExt cx="11370902" cy="6771082"/>
          </a:xfrm>
        </p:grpSpPr>
        <p:cxnSp>
          <p:nvCxnSpPr>
            <p:cNvPr id="77" name="Invert Example" descr=" 73"/>
            <p:cNvCxnSpPr/>
            <p:nvPr/>
          </p:nvCxnSpPr>
          <p:spPr>
            <a:xfrm flipV="1">
              <a:off x="16060531" y="8633459"/>
              <a:ext cx="4337484" cy="6611404"/>
            </a:xfrm>
            <a:prstGeom prst="straightConnector1">
              <a:avLst/>
            </a:prstGeom>
            <a:ln w="190500" cap="rnd">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8" name="Invert" descr=" 15"/>
            <p:cNvGrpSpPr/>
            <p:nvPr/>
          </p:nvGrpSpPr>
          <p:grpSpPr>
            <a:xfrm>
              <a:off x="12581594" y="8489333"/>
              <a:ext cx="11370902" cy="6771082"/>
              <a:chOff x="12581594" y="8489333"/>
              <a:chExt cx="11370902" cy="6771082"/>
            </a:xfrm>
          </p:grpSpPr>
          <p:cxnSp>
            <p:nvCxnSpPr>
              <p:cNvPr id="49" name="Gerade Verbindung mit Pfeil 48"/>
              <p:cNvCxnSpPr/>
              <p:nvPr/>
            </p:nvCxnSpPr>
            <p:spPr>
              <a:xfrm flipV="1">
                <a:off x="12609352" y="8489333"/>
                <a:ext cx="11343144" cy="6720781"/>
              </a:xfrm>
              <a:prstGeom prst="straightConnector1">
                <a:avLst/>
              </a:prstGeom>
              <a:ln w="1905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50" name="Gerade Verbindung mit Pfeil 49"/>
              <p:cNvCxnSpPr/>
              <p:nvPr/>
            </p:nvCxnSpPr>
            <p:spPr>
              <a:xfrm flipH="1" flipV="1">
                <a:off x="12581594" y="8489333"/>
                <a:ext cx="11370902" cy="6771082"/>
              </a:xfrm>
              <a:prstGeom prst="straightConnector1">
                <a:avLst/>
              </a:prstGeom>
              <a:ln w="1905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grpSp>
      </p:grpSp>
      <p:sp>
        <p:nvSpPr>
          <p:cNvPr id="75" name="Bar Fill" descr=" 75"/>
          <p:cNvSpPr>
            <a:spLocks/>
          </p:cNvSpPr>
          <p:nvPr/>
        </p:nvSpPr>
        <p:spPr>
          <a:xfrm>
            <a:off x="12583114" y="3028386"/>
            <a:ext cx="11381482" cy="1184028"/>
          </a:xfrm>
          <a:prstGeom prst="rect">
            <a:avLst/>
          </a:prstGeom>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72" name="Bar Mover" descr="Right:  Bar Mover"/>
          <p:cNvSpPr>
            <a:spLocks/>
          </p:cNvSpPr>
          <p:nvPr/>
        </p:nvSpPr>
        <p:spPr>
          <a:xfrm>
            <a:off x="20538907" y="3028386"/>
            <a:ext cx="11354612" cy="1184028"/>
          </a:xfrm>
          <a:prstGeom prst="rect">
            <a:avLst/>
          </a:prstGeom>
          <a:solidFill>
            <a:schemeClr val="tx1"/>
          </a:solidFill>
          <a:ln w="101600">
            <a:noFill/>
          </a:ln>
        </p:spPr>
        <p:style>
          <a:lnRef idx="2">
            <a:schemeClr val="accent2">
              <a:shade val="50000"/>
            </a:schemeClr>
          </a:lnRef>
          <a:fillRef idx="1">
            <a:schemeClr val="accent2"/>
          </a:fillRef>
          <a:effectRef idx="0">
            <a:schemeClr val="accent2"/>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74" name="Bar Border" descr=" 74"/>
          <p:cNvSpPr>
            <a:spLocks/>
          </p:cNvSpPr>
          <p:nvPr/>
        </p:nvSpPr>
        <p:spPr>
          <a:xfrm>
            <a:off x="12571014" y="3028386"/>
            <a:ext cx="11381482" cy="1184028"/>
          </a:xfrm>
          <a:prstGeom prst="rect">
            <a:avLst/>
          </a:prstGeom>
          <a:noFill/>
          <a:ln w="101600">
            <a:solidFill>
              <a:schemeClr val="accent6">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lIns="365812" tIns="182906" rIns="365812" bIns="182906" rtlCol="0" anchor="ctr"/>
          <a:lstStyle/>
          <a:p>
            <a:pPr algn="ctr"/>
            <a:endParaRPr lang="en-US" sz="8800">
              <a:solidFill>
                <a:schemeClr val="bg1"/>
              </a:solidFill>
            </a:endParaRPr>
          </a:p>
        </p:txBody>
      </p:sp>
      <p:grpSp>
        <p:nvGrpSpPr>
          <p:cNvPr id="83" name="Gruppieren 82"/>
          <p:cNvGrpSpPr/>
          <p:nvPr/>
        </p:nvGrpSpPr>
        <p:grpSpPr>
          <a:xfrm>
            <a:off x="12638380" y="5210629"/>
            <a:ext cx="11348612" cy="11129201"/>
            <a:chOff x="12013132" y="4116487"/>
            <a:chExt cx="12778720" cy="11129201"/>
          </a:xfrm>
        </p:grpSpPr>
        <p:cxnSp>
          <p:nvCxnSpPr>
            <p:cNvPr id="84" name="Gerade Verbindung mit Pfeil 83"/>
            <p:cNvCxnSpPr/>
            <p:nvPr/>
          </p:nvCxnSpPr>
          <p:spPr>
            <a:xfrm flipH="1" flipV="1">
              <a:off x="12013132" y="7643458"/>
              <a:ext cx="3860409" cy="7602230"/>
            </a:xfrm>
            <a:prstGeom prst="straightConnector1">
              <a:avLst/>
            </a:prstGeom>
            <a:ln w="190500" cap="rnd">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5" name="Gerade Verbindung mit Pfeil 84"/>
            <p:cNvCxnSpPr/>
            <p:nvPr/>
          </p:nvCxnSpPr>
          <p:spPr>
            <a:xfrm flipH="1" flipV="1">
              <a:off x="12135242" y="4116487"/>
              <a:ext cx="12656610" cy="11114688"/>
            </a:xfrm>
            <a:prstGeom prst="straightConnector1">
              <a:avLst/>
            </a:prstGeom>
            <a:ln w="1905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060677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42" presetClass="path" presetSubtype="0" accel="50000" decel="50000" fill="hold" nodeType="withEffect">
                                  <p:stCondLst>
                                    <p:cond delay="0"/>
                                  </p:stCondLst>
                                  <p:childTnLst>
                                    <p:animMotion origin="layout" path="M 4.76197E-6 -3.23357E-6 L 4.76197E-6 0.0557 " pathEditMode="relative" rAng="0" ptsTypes="AA">
                                      <p:cBhvr>
                                        <p:cTn id="9" dur="500" fill="hold"/>
                                        <p:tgtEl>
                                          <p:spTgt spid="6"/>
                                        </p:tgtEl>
                                        <p:attrNameLst>
                                          <p:attrName>ppt_x</p:attrName>
                                          <p:attrName>ppt_y</p:attrName>
                                        </p:attrNameLst>
                                      </p:cBhvr>
                                      <p:rCtr x="0" y="2785"/>
                                    </p:animMotion>
                                  </p:childTnLst>
                                </p:cTn>
                              </p:par>
                            </p:childTnLst>
                          </p:cTn>
                        </p:par>
                        <p:par>
                          <p:cTn id="10" fill="hold">
                            <p:stCondLst>
                              <p:cond delay="500"/>
                            </p:stCondLst>
                            <p:childTnLst>
                              <p:par>
                                <p:cTn id="11" presetID="50" presetClass="path" presetSubtype="0" accel="50000" decel="50000" fill="hold" nodeType="afterEffect">
                                  <p:stCondLst>
                                    <p:cond delay="0"/>
                                  </p:stCondLst>
                                  <p:childTnLst>
                                    <p:animMotion origin="layout" path="M -4.51389E-6 -1.77786E-6 L -0.10039 -1.77786E-6 C -0.14535 -1.77786E-6 -0.20047 0.05129 -0.20047 0.09356 L -0.20047 0.18866 " pathEditMode="relative" rAng="0" ptsTypes="FfFF">
                                      <p:cBhvr>
                                        <p:cTn id="12" dur="1000" fill="hold"/>
                                        <p:tgtEl>
                                          <p:spTgt spid="10"/>
                                        </p:tgtEl>
                                        <p:attrNameLst>
                                          <p:attrName>ppt_x</p:attrName>
                                          <p:attrName>ppt_y</p:attrName>
                                        </p:attrNameLst>
                                      </p:cBhvr>
                                      <p:rCtr x="-10026" y="9433"/>
                                    </p:animMotion>
                                  </p:childTnLst>
                                </p:cTn>
                              </p:par>
                              <p:par>
                                <p:cTn id="13" presetID="8" presetClass="emph" presetSubtype="0" fill="hold" nodeType="withEffect">
                                  <p:stCondLst>
                                    <p:cond delay="0"/>
                                  </p:stCondLst>
                                  <p:childTnLst>
                                    <p:animRot by="-5400000">
                                      <p:cBhvr>
                                        <p:cTn id="14" dur="1000" fill="hold"/>
                                        <p:tgtEl>
                                          <p:spTgt spid="10"/>
                                        </p:tgtEl>
                                        <p:attrNameLst>
                                          <p:attrName>r</p:attrName>
                                        </p:attrNameLst>
                                      </p:cBhvr>
                                    </p:animRot>
                                  </p:childTnLst>
                                </p:cTn>
                              </p:par>
                            </p:childTnLst>
                          </p:cTn>
                        </p:par>
                        <p:par>
                          <p:cTn id="15" fill="hold">
                            <p:stCondLst>
                              <p:cond delay="1500"/>
                            </p:stCondLst>
                            <p:childTnLst>
                              <p:par>
                                <p:cTn id="16" presetID="22" presetClass="entr" presetSubtype="2" fill="hold" nodeType="afterEffect">
                                  <p:stCondLst>
                                    <p:cond delay="0"/>
                                  </p:stCondLst>
                                  <p:childTnLst>
                                    <p:set>
                                      <p:cBhvr>
                                        <p:cTn id="17" dur="1" fill="hold">
                                          <p:stCondLst>
                                            <p:cond delay="0"/>
                                          </p:stCondLst>
                                        </p:cTn>
                                        <p:tgtEl>
                                          <p:spTgt spid="83"/>
                                        </p:tgtEl>
                                        <p:attrNameLst>
                                          <p:attrName>style.visibility</p:attrName>
                                        </p:attrNameLst>
                                      </p:cBhvr>
                                      <p:to>
                                        <p:strVal val="visible"/>
                                      </p:to>
                                    </p:set>
                                    <p:animEffect transition="in" filter="wipe(right)">
                                      <p:cBhvr>
                                        <p:cTn id="18"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1"/>
          <p:cNvSpPr>
            <a:spLocks noGrp="1"/>
          </p:cNvSpPr>
          <p:nvPr>
            <p:ph type="ftr" sz="quarter" idx="11"/>
          </p:nvPr>
        </p:nvSpPr>
        <p:spPr/>
        <p:txBody>
          <a:bodyPr/>
          <a:lstStyle/>
          <a:p>
            <a:pPr lvl="0"/>
            <a:endParaRPr lang="en-GB" dirty="0"/>
          </a:p>
        </p:txBody>
      </p:sp>
      <p:sp>
        <p:nvSpPr>
          <p:cNvPr id="4" name="Foliennummernplatzhalter 2"/>
          <p:cNvSpPr>
            <a:spLocks noGrp="1"/>
          </p:cNvSpPr>
          <p:nvPr>
            <p:ph type="sldNum" sz="quarter" idx="12"/>
          </p:nvPr>
        </p:nvSpPr>
        <p:spPr/>
        <p:txBody>
          <a:bodyPr/>
          <a:lstStyle/>
          <a:p>
            <a:pPr lvl="0"/>
            <a:fld id="{3415D8C5-3CCA-4EBF-9C5D-DA5DF965DB59}" type="slidenum">
              <a:rPr lang="en-GB" smtClean="0"/>
              <a:t>88</a:t>
            </a:fld>
            <a:endParaRPr lang="en-GB" dirty="0"/>
          </a:p>
        </p:txBody>
      </p:sp>
      <p:sp>
        <p:nvSpPr>
          <p:cNvPr id="5" name="Inhaltsplatzhalter 4" hidden="1"/>
          <p:cNvSpPr>
            <a:spLocks noGrp="1"/>
          </p:cNvSpPr>
          <p:nvPr>
            <p:ph sz="quarter" idx="13"/>
          </p:nvPr>
        </p:nvSpPr>
        <p:spPr/>
        <p:txBody>
          <a:bodyPr>
            <a:normAutofit/>
          </a:bodyPr>
          <a:lstStyle/>
          <a:p>
            <a:r>
              <a:rPr lang="en-GB" dirty="0" smtClean="0"/>
              <a:t>Video showing:</a:t>
            </a:r>
          </a:p>
          <a:p>
            <a:pPr marL="1143000" indent="-1143000">
              <a:buFont typeface="Arial" panose="020B0604020202020204" pitchFamily="34" charset="0"/>
              <a:buChar char="•"/>
            </a:pPr>
            <a:r>
              <a:rPr lang="en-GB" dirty="0" smtClean="0"/>
              <a:t>Scenario, </a:t>
            </a:r>
            <a:r>
              <a:rPr lang="en-GB" dirty="0" err="1" smtClean="0"/>
              <a:t>manpulate</a:t>
            </a:r>
            <a:r>
              <a:rPr lang="en-GB" dirty="0" smtClean="0"/>
              <a:t> mapping of attribute</a:t>
            </a:r>
          </a:p>
          <a:p>
            <a:pPr marL="1143000" indent="-1143000">
              <a:buFont typeface="Arial" panose="020B0604020202020204" pitchFamily="34" charset="0"/>
              <a:buChar char="•"/>
            </a:pPr>
            <a:r>
              <a:rPr lang="en-GB" dirty="0" smtClean="0"/>
              <a:t>Switch between two mode: </a:t>
            </a:r>
            <a:r>
              <a:rPr lang="en-GB" dirty="0" err="1" smtClean="0"/>
              <a:t>hor</a:t>
            </a:r>
            <a:r>
              <a:rPr lang="en-GB" dirty="0" smtClean="0"/>
              <a:t> / par</a:t>
            </a:r>
          </a:p>
          <a:p>
            <a:pPr marL="1143000" indent="-1143000">
              <a:buFont typeface="Arial" panose="020B0604020202020204" pitchFamily="34" charset="0"/>
              <a:buChar char="•"/>
            </a:pPr>
            <a:r>
              <a:rPr lang="en-GB" dirty="0" smtClean="0"/>
              <a:t>Add move points</a:t>
            </a:r>
          </a:p>
          <a:p>
            <a:pPr marL="1143000" indent="-1143000">
              <a:buFont typeface="Arial" panose="020B0604020202020204" pitchFamily="34" charset="0"/>
              <a:buChar char="•"/>
            </a:pPr>
            <a:r>
              <a:rPr lang="en-GB" dirty="0" smtClean="0"/>
              <a:t>Show java script editor</a:t>
            </a:r>
          </a:p>
          <a:p>
            <a:pPr marL="1143000" indent="-1143000">
              <a:buFont typeface="Arial" panose="020B0604020202020204" pitchFamily="34" charset="0"/>
              <a:buChar char="•"/>
            </a:pPr>
            <a:r>
              <a:rPr lang="en-GB" dirty="0" smtClean="0"/>
              <a:t>Apply A default one -&gt; argument for compare</a:t>
            </a:r>
            <a:endParaRPr lang="en-GB" dirty="0"/>
          </a:p>
        </p:txBody>
      </p:sp>
      <p:pic>
        <p:nvPicPr>
          <p:cNvPr id="7" name="video2_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66987" y="997546"/>
            <a:ext cx="33646789" cy="18944819"/>
          </a:xfrm>
          <a:prstGeom prst="rect">
            <a:avLst/>
          </a:prstGeom>
        </p:spPr>
      </p:pic>
    </p:spTree>
    <p:extLst>
      <p:ext uri="{BB962C8B-B14F-4D97-AF65-F5344CB8AC3E}">
        <p14:creationId xmlns:p14="http://schemas.microsoft.com/office/powerpoint/2010/main" val="3927387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1685" fill="hold"/>
                                        <p:tgtEl>
                                          <p:spTgt spid="7"/>
                                        </p:tgtEl>
                                      </p:cBhvr>
                                    </p:cmd>
                                  </p:childTnLst>
                                </p:cTn>
                              </p:par>
                              <p:par>
                                <p:cTn id="7" presetID="2" presetClass="mediacall" presetSubtype="0" fill="hold" nodeType="withEffect">
                                  <p:stCondLst>
                                    <p:cond delay="36500"/>
                                  </p:stCondLst>
                                  <p:childTnLst>
                                    <p:cmd type="call" cmd="togglePause">
                                      <p:cBhvr>
                                        <p:cTn id="8" dur="1" fill="hold"/>
                                        <p:tgtEl>
                                          <p:spTgt spid="7"/>
                                        </p:tgtEl>
                                      </p:cBhvr>
                                    </p:cmd>
                                  </p:childTnLst>
                                </p:cTn>
                              </p:par>
                            </p:childTnLst>
                          </p:cTn>
                        </p:par>
                      </p:childTnLst>
                    </p:cTn>
                  </p:par>
                  <p:par>
                    <p:cTn id="9" fill="hold">
                      <p:stCondLst>
                        <p:cond delay="indefinite"/>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3" fill="hold" display="0">
                  <p:stCondLst>
                    <p:cond delay="indefinite"/>
                  </p:stCondLst>
                </p:cTn>
                <p:tgtEl>
                  <p:spTgt spid="7"/>
                </p:tgtEl>
              </p:cMediaNode>
            </p:video>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1"/>
          <p:cNvSpPr>
            <a:spLocks noGrp="1"/>
          </p:cNvSpPr>
          <p:nvPr>
            <p:ph type="ftr" sz="quarter" idx="11"/>
          </p:nvPr>
        </p:nvSpPr>
        <p:spPr/>
        <p:txBody>
          <a:bodyPr/>
          <a:lstStyle/>
          <a:p>
            <a:pPr lvl="0"/>
            <a:endParaRPr lang="en-GB" dirty="0"/>
          </a:p>
        </p:txBody>
      </p:sp>
      <p:sp>
        <p:nvSpPr>
          <p:cNvPr id="4" name="Foliennummernplatzhalter 2"/>
          <p:cNvSpPr>
            <a:spLocks noGrp="1"/>
          </p:cNvSpPr>
          <p:nvPr>
            <p:ph type="sldNum" sz="quarter" idx="12"/>
          </p:nvPr>
        </p:nvSpPr>
        <p:spPr/>
        <p:txBody>
          <a:bodyPr/>
          <a:lstStyle/>
          <a:p>
            <a:pPr lvl="0"/>
            <a:fld id="{D2F37535-1AD7-4DDE-A8BB-B3E2D03B1C91}" type="slidenum">
              <a:rPr lang="en-GB" smtClean="0"/>
              <a:t>89</a:t>
            </a:fld>
            <a:endParaRPr lang="en-GB" dirty="0"/>
          </a:p>
        </p:txBody>
      </p:sp>
      <p:sp>
        <p:nvSpPr>
          <p:cNvPr id="5" name="Inhaltsplatzhalter 4"/>
          <p:cNvSpPr>
            <a:spLocks noGrp="1"/>
          </p:cNvSpPr>
          <p:nvPr>
            <p:ph sz="quarter" idx="13"/>
          </p:nvPr>
        </p:nvSpPr>
        <p:spPr/>
        <p:txBody>
          <a:bodyPr/>
          <a:lstStyle/>
          <a:p>
            <a:r>
              <a:rPr lang="en-GB" dirty="0" smtClean="0"/>
              <a:t>Video showing</a:t>
            </a:r>
          </a:p>
          <a:p>
            <a:pPr marL="1143000" indent="-1143000">
              <a:buFont typeface="Arial" panose="020B0604020202020204" pitchFamily="34" charset="0"/>
              <a:buChar char="•"/>
            </a:pPr>
            <a:r>
              <a:rPr lang="en-GB" dirty="0" smtClean="0"/>
              <a:t>Creating combined score</a:t>
            </a:r>
          </a:p>
          <a:p>
            <a:pPr marL="1143000" indent="-1143000">
              <a:buFont typeface="Arial" panose="020B0604020202020204" pitchFamily="34" charset="0"/>
              <a:buChar char="•"/>
            </a:pPr>
            <a:r>
              <a:rPr lang="en-GB" dirty="0" smtClean="0"/>
              <a:t>Sort by that</a:t>
            </a:r>
          </a:p>
          <a:p>
            <a:pPr marL="1143000" indent="-1143000">
              <a:buFont typeface="Arial" panose="020B0604020202020204" pitchFamily="34" charset="0"/>
              <a:buChar char="•"/>
            </a:pPr>
            <a:r>
              <a:rPr lang="en-GB" dirty="0" smtClean="0"/>
              <a:t>Change weights</a:t>
            </a:r>
          </a:p>
          <a:p>
            <a:pPr marL="1143000" indent="-1143000">
              <a:buFont typeface="Arial" panose="020B0604020202020204" pitchFamily="34" charset="0"/>
              <a:buChar char="•"/>
            </a:pPr>
            <a:r>
              <a:rPr lang="en-GB" dirty="0" smtClean="0"/>
              <a:t>Focus on animation: </a:t>
            </a:r>
            <a:r>
              <a:rPr lang="en-GB" dirty="0" err="1" smtClean="0"/>
              <a:t>color</a:t>
            </a:r>
            <a:r>
              <a:rPr lang="en-GB" dirty="0" smtClean="0"/>
              <a:t> &amp; style</a:t>
            </a:r>
            <a:endParaRPr lang="en-GB"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040000" y="1448740"/>
            <a:ext cx="31183103" cy="17550520"/>
          </a:xfrm>
          <a:prstGeom prst="rect">
            <a:avLst/>
          </a:prstGeom>
          <a:noFill/>
          <a:extLst>
            <a:ext uri="{909E8E84-426E-40DD-AFC4-6F175D3DCCD1}">
              <a14:hiddenFill xmlns:a14="http://schemas.microsoft.com/office/drawing/2010/main">
                <a:solidFill>
                  <a:srgbClr val="FFFFFF"/>
                </a:solidFill>
              </a14:hiddenFill>
            </a:ext>
          </a:extLst>
        </p:spPr>
      </p:pic>
      <p:sp>
        <p:nvSpPr>
          <p:cNvPr id="10" name="reqs_overlay"/>
          <p:cNvSpPr/>
          <p:nvPr/>
        </p:nvSpPr>
        <p:spPr>
          <a:xfrm>
            <a:off x="-1" y="0"/>
            <a:ext cx="36580763" cy="20580350"/>
          </a:xfrm>
          <a:prstGeom prst="rect">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reqs_title"/>
          <p:cNvSpPr txBox="1">
            <a:spLocks/>
          </p:cNvSpPr>
          <p:nvPr/>
        </p:nvSpPr>
        <p:spPr>
          <a:xfrm>
            <a:off x="1829039" y="824166"/>
            <a:ext cx="32922687" cy="3430059"/>
          </a:xfrm>
          <a:prstGeom prst="rect">
            <a:avLst/>
          </a:prstGeom>
        </p:spPr>
        <p:txBody>
          <a:bodyPr vert="horz" lIns="365812" tIns="182906" rIns="365812" bIns="182906" rtlCol="0" anchor="ctr">
            <a:normAutofit/>
          </a:bodyPr>
          <a:lstStyle>
            <a:lvl1pPr algn="ctr" defTabSz="3658118" rtl="0" eaLnBrk="1" latinLnBrk="0" hangingPunct="1">
              <a:spcBef>
                <a:spcPct val="0"/>
              </a:spcBef>
              <a:buNone/>
              <a:defRPr lang="en-US" sz="14700" b="0" kern="1200" noProof="0">
                <a:solidFill>
                  <a:schemeClr val="bg1"/>
                </a:solidFill>
                <a:latin typeface="Lato" panose="020F0502020204030203" pitchFamily="34" charset="0"/>
                <a:ea typeface="+mj-ea"/>
                <a:cs typeface="Narkisim" pitchFamily="34" charset="-79"/>
              </a:defRPr>
            </a:lvl1pPr>
          </a:lstStyle>
          <a:p>
            <a:r>
              <a:rPr lang="en-GB" smtClean="0"/>
              <a:t>10 Requirements</a:t>
            </a:r>
            <a:endParaRPr lang="en-GB" dirty="0"/>
          </a:p>
        </p:txBody>
      </p:sp>
      <p:sp>
        <p:nvSpPr>
          <p:cNvPr id="12" name="reqs_r"/>
          <p:cNvSpPr txBox="1">
            <a:spLocks/>
          </p:cNvSpPr>
          <p:nvPr/>
        </p:nvSpPr>
        <p:spPr>
          <a:xfrm>
            <a:off x="19334436" y="4802841"/>
            <a:ext cx="17361442" cy="13582078"/>
          </a:xfrm>
          <a:prstGeom prst="rect">
            <a:avLst/>
          </a:prstGeom>
        </p:spPr>
        <p:txBody>
          <a:bodyPr vert="horz" lIns="365812" tIns="182906" rIns="365812" bIns="182906" rtlCol="0">
            <a:normAutofit/>
          </a:bodyPr>
          <a:lstStyle>
            <a:lvl1pPr marL="0" indent="0" algn="l" defTabSz="3658118" rtl="0" eaLnBrk="1" latinLnBrk="0" hangingPunct="1">
              <a:spcBef>
                <a:spcPct val="20000"/>
              </a:spcBef>
              <a:buClr>
                <a:srgbClr val="00ACDC"/>
              </a:buClr>
              <a:buFont typeface="Arial" pitchFamily="34" charset="0"/>
              <a:buNone/>
              <a:defRPr sz="12800" kern="1200">
                <a:solidFill>
                  <a:schemeClr val="bg1"/>
                </a:solidFill>
                <a:latin typeface="+mn-lt"/>
                <a:ea typeface="+mn-ea"/>
                <a:cs typeface="+mn-cs"/>
              </a:defRPr>
            </a:lvl1pPr>
            <a:lvl2pPr marL="730355" indent="0" algn="l" defTabSz="1440204" rtl="0" eaLnBrk="1" latinLnBrk="0" hangingPunct="1">
              <a:spcBef>
                <a:spcPct val="20000"/>
              </a:spcBef>
              <a:buClr>
                <a:srgbClr val="00ACDC"/>
              </a:buClr>
              <a:buFont typeface="Arial" pitchFamily="34" charset="0"/>
              <a:buNone/>
              <a:defRPr sz="11200" kern="1200">
                <a:solidFill>
                  <a:schemeClr val="bg1"/>
                </a:solidFill>
                <a:latin typeface="+mn-lt"/>
                <a:ea typeface="+mn-ea"/>
                <a:cs typeface="+mn-cs"/>
              </a:defRPr>
            </a:lvl2pPr>
            <a:lvl3pPr marL="1435303" indent="0" algn="l" defTabSz="3658118" rtl="0" eaLnBrk="1" latinLnBrk="0" hangingPunct="1">
              <a:spcBef>
                <a:spcPct val="20000"/>
              </a:spcBef>
              <a:buClr>
                <a:srgbClr val="00ACDC"/>
              </a:buClr>
              <a:buFont typeface="Arial" pitchFamily="34" charset="0"/>
              <a:buNone/>
              <a:defRPr sz="9600" kern="1200">
                <a:solidFill>
                  <a:schemeClr val="bg1"/>
                </a:solidFill>
                <a:latin typeface="+mn-lt"/>
                <a:ea typeface="+mn-ea"/>
                <a:cs typeface="+mn-cs"/>
              </a:defRPr>
            </a:lvl3pPr>
            <a:lvl4pPr marL="2489552" indent="0" algn="l" defTabSz="3658118" rtl="0" eaLnBrk="1" latinLnBrk="0" hangingPunct="1">
              <a:spcBef>
                <a:spcPct val="20000"/>
              </a:spcBef>
              <a:buClr>
                <a:srgbClr val="00ACDC"/>
              </a:buClr>
              <a:buFont typeface="Arial" pitchFamily="34" charset="0"/>
              <a:buNone/>
              <a:defRPr sz="8000" kern="1200">
                <a:solidFill>
                  <a:schemeClr val="bg1"/>
                </a:solidFill>
                <a:latin typeface="+mn-lt"/>
                <a:ea typeface="+mn-ea"/>
                <a:cs typeface="+mn-cs"/>
              </a:defRPr>
            </a:lvl4pPr>
            <a:lvl5pPr marL="3594609" indent="0" algn="l" defTabSz="3658118" rtl="0" eaLnBrk="1" latinLnBrk="0" hangingPunct="1">
              <a:spcBef>
                <a:spcPct val="20000"/>
              </a:spcBef>
              <a:buClr>
                <a:srgbClr val="00ACDC"/>
              </a:buClr>
              <a:buFont typeface="Arial" pitchFamily="34" charset="0"/>
              <a:buNone/>
              <a:defRPr sz="8000" kern="1200">
                <a:solidFill>
                  <a:schemeClr val="bg1"/>
                </a:solidFill>
                <a:latin typeface="+mn-lt"/>
                <a:ea typeface="+mn-ea"/>
                <a:cs typeface="+mn-cs"/>
              </a:defRPr>
            </a:lvl5pPr>
            <a:lvl6pPr marL="1005982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888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794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7002"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9pPr>
          </a:lstStyle>
          <a:p>
            <a:endParaRPr lang="en-GB" sz="10500" dirty="0" smtClean="0">
              <a:solidFill>
                <a:srgbClr val="007437"/>
              </a:solidFill>
              <a:latin typeface="Lato" panose="020F0502020204030203" pitchFamily="34" charset="0"/>
            </a:endParaRPr>
          </a:p>
        </p:txBody>
      </p:sp>
      <p:sp>
        <p:nvSpPr>
          <p:cNvPr id="13" name="reqs_l"/>
          <p:cNvSpPr txBox="1">
            <a:spLocks/>
          </p:cNvSpPr>
          <p:nvPr/>
        </p:nvSpPr>
        <p:spPr>
          <a:xfrm>
            <a:off x="1829039" y="4802087"/>
            <a:ext cx="32922687" cy="13582078"/>
          </a:xfrm>
          <a:prstGeom prst="rect">
            <a:avLst/>
          </a:prstGeom>
        </p:spPr>
        <p:txBody>
          <a:bodyPr vert="horz" lIns="365812" tIns="182906" rIns="365812" bIns="182906" rtlCol="0">
            <a:noAutofit/>
          </a:bodyPr>
          <a:lstStyle>
            <a:lvl1pPr marL="0" indent="0" algn="l" defTabSz="3658118" rtl="0" eaLnBrk="1" latinLnBrk="0" hangingPunct="1">
              <a:spcBef>
                <a:spcPct val="20000"/>
              </a:spcBef>
              <a:buClr>
                <a:srgbClr val="00ACDC"/>
              </a:buClr>
              <a:buFont typeface="Arial" pitchFamily="34" charset="0"/>
              <a:buNone/>
              <a:defRPr sz="10700" kern="1200">
                <a:solidFill>
                  <a:schemeClr val="bg1"/>
                </a:solidFill>
                <a:latin typeface="Lato" panose="020F0502020204030203" pitchFamily="34" charset="0"/>
                <a:ea typeface="+mn-ea"/>
                <a:cs typeface="+mn-cs"/>
              </a:defRPr>
            </a:lvl1pPr>
            <a:lvl2pPr marL="730355" indent="0" algn="l" defTabSz="1440204" rtl="0" eaLnBrk="1" latinLnBrk="0" hangingPunct="1">
              <a:spcBef>
                <a:spcPct val="20000"/>
              </a:spcBef>
              <a:buClr>
                <a:srgbClr val="00ACDC"/>
              </a:buClr>
              <a:buFont typeface="Arial" pitchFamily="34" charset="0"/>
              <a:buNone/>
              <a:defRPr sz="9600" kern="1200">
                <a:solidFill>
                  <a:schemeClr val="bg1"/>
                </a:solidFill>
                <a:latin typeface="Lato" panose="020F0502020204030203" pitchFamily="34" charset="0"/>
                <a:ea typeface="+mn-ea"/>
                <a:cs typeface="+mn-cs"/>
              </a:defRPr>
            </a:lvl2pPr>
            <a:lvl3pPr marL="1435303" indent="0" algn="l" defTabSz="3658118" rtl="0" eaLnBrk="1" latinLnBrk="0" hangingPunct="1">
              <a:spcBef>
                <a:spcPct val="20000"/>
              </a:spcBef>
              <a:buClr>
                <a:srgbClr val="00ACDC"/>
              </a:buClr>
              <a:buFont typeface="Arial" pitchFamily="34" charset="0"/>
              <a:buNone/>
              <a:defRPr sz="8800" kern="1200">
                <a:solidFill>
                  <a:schemeClr val="bg1"/>
                </a:solidFill>
                <a:latin typeface="Lato" panose="020F0502020204030203" pitchFamily="34" charset="0"/>
                <a:ea typeface="+mn-ea"/>
                <a:cs typeface="+mn-cs"/>
              </a:defRPr>
            </a:lvl3pPr>
            <a:lvl4pPr marL="2489552" indent="0" algn="l" defTabSz="3658118" rtl="0" eaLnBrk="1" latinLnBrk="0" hangingPunct="1">
              <a:spcBef>
                <a:spcPct val="20000"/>
              </a:spcBef>
              <a:buClr>
                <a:srgbClr val="00ACDC"/>
              </a:buClr>
              <a:buFont typeface="Arial" pitchFamily="34" charset="0"/>
              <a:buNone/>
              <a:defRPr sz="7200" kern="1200">
                <a:solidFill>
                  <a:schemeClr val="bg1"/>
                </a:solidFill>
                <a:latin typeface="Lato" panose="020F0502020204030203" pitchFamily="34" charset="0"/>
                <a:ea typeface="+mn-ea"/>
                <a:cs typeface="+mn-cs"/>
              </a:defRPr>
            </a:lvl4pPr>
            <a:lvl5pPr marL="3594609" indent="0" algn="l" defTabSz="3658118" rtl="0" eaLnBrk="1" latinLnBrk="0" hangingPunct="1">
              <a:spcBef>
                <a:spcPct val="20000"/>
              </a:spcBef>
              <a:buClr>
                <a:srgbClr val="00ACDC"/>
              </a:buClr>
              <a:buFont typeface="Arial" pitchFamily="34" charset="0"/>
              <a:buNone/>
              <a:defRPr sz="7200" kern="1200">
                <a:solidFill>
                  <a:schemeClr val="bg1"/>
                </a:solidFill>
                <a:latin typeface="Lato" panose="020F0502020204030203" pitchFamily="34" charset="0"/>
                <a:ea typeface="+mn-ea"/>
                <a:cs typeface="+mn-cs"/>
              </a:defRPr>
            </a:lvl5pPr>
            <a:lvl6pPr marL="1005982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888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794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7002"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9pPr>
          </a:lstStyle>
          <a:p>
            <a:pPr marL="1371600" indent="-1371600">
              <a:buFont typeface="+mj-lt"/>
              <a:buAutoNum type="arabicPeriod"/>
            </a:pPr>
            <a:r>
              <a:rPr lang="en-GB" sz="10500" dirty="0" smtClean="0"/>
              <a:t>Encode Rank</a:t>
            </a:r>
          </a:p>
          <a:p>
            <a:pPr marL="1371600" indent="-1371600">
              <a:buFont typeface="+mj-lt"/>
              <a:buAutoNum type="arabicPeriod"/>
            </a:pPr>
            <a:r>
              <a:rPr lang="en-GB" sz="10500" dirty="0" smtClean="0"/>
              <a:t>Encode Cause of Rank</a:t>
            </a:r>
            <a:endParaRPr lang="en-GB" sz="10500" dirty="0" smtClean="0">
              <a:solidFill>
                <a:srgbClr val="007437"/>
              </a:solidFill>
            </a:endParaRPr>
          </a:p>
          <a:p>
            <a:pPr marL="1371600" indent="-1371600">
              <a:buFont typeface="+mj-lt"/>
              <a:buAutoNum type="arabicPeriod"/>
            </a:pPr>
            <a:r>
              <a:rPr lang="en-GB" sz="10500" dirty="0" smtClean="0"/>
              <a:t>Support Multiple Attributes</a:t>
            </a:r>
          </a:p>
          <a:p>
            <a:pPr marL="1371600" indent="-1371600">
              <a:buFont typeface="+mj-lt"/>
              <a:buAutoNum type="arabicPeriod"/>
            </a:pPr>
            <a:r>
              <a:rPr lang="en-GB" sz="10500" dirty="0" smtClean="0"/>
              <a:t>Interactive </a:t>
            </a:r>
            <a:r>
              <a:rPr lang="en-GB" sz="10500" dirty="0"/>
              <a:t>Refinement</a:t>
            </a:r>
            <a:br>
              <a:rPr lang="en-GB" sz="10500" dirty="0"/>
            </a:br>
            <a:r>
              <a:rPr lang="en-GB" sz="10500" dirty="0"/>
              <a:t>and </a:t>
            </a:r>
            <a:r>
              <a:rPr lang="en-GB" sz="10500" dirty="0" smtClean="0"/>
              <a:t>Visual Feedback</a:t>
            </a:r>
          </a:p>
          <a:p>
            <a:pPr marL="1371600" indent="-1371600">
              <a:buFont typeface="+mj-lt"/>
              <a:buAutoNum type="arabicPeriod"/>
            </a:pPr>
            <a:r>
              <a:rPr lang="en-GB" sz="10500" dirty="0"/>
              <a:t>Flexible Mapping of</a:t>
            </a:r>
            <a:br>
              <a:rPr lang="en-GB" sz="10500" dirty="0"/>
            </a:br>
            <a:r>
              <a:rPr lang="en-GB" sz="10500" dirty="0"/>
              <a:t>Attributes to </a:t>
            </a:r>
            <a:r>
              <a:rPr lang="en-GB" sz="10500" dirty="0" smtClean="0"/>
              <a:t>Scores</a:t>
            </a:r>
            <a:endParaRPr lang="en-GB" sz="10500" dirty="0"/>
          </a:p>
          <a:p>
            <a:pPr marL="1371600" indent="-1371600">
              <a:buFont typeface="+mj-lt"/>
              <a:buAutoNum type="arabicPeriod"/>
            </a:pPr>
            <a:endParaRPr lang="en-GB" sz="10500" dirty="0" smtClean="0"/>
          </a:p>
        </p:txBody>
      </p:sp>
      <p:sp>
        <p:nvSpPr>
          <p:cNvPr id="14" name="new_req" hidden="1"/>
          <p:cNvSpPr txBox="1">
            <a:spLocks/>
          </p:cNvSpPr>
          <p:nvPr/>
        </p:nvSpPr>
        <p:spPr>
          <a:xfrm>
            <a:off x="19334435" y="4802087"/>
            <a:ext cx="17246327" cy="13582078"/>
          </a:xfrm>
          <a:prstGeom prst="rect">
            <a:avLst/>
          </a:prstGeom>
        </p:spPr>
        <p:txBody>
          <a:bodyPr vert="horz" lIns="365812" tIns="182906" rIns="365812" bIns="182906" rtlCol="0">
            <a:noAutofit/>
          </a:bodyPr>
          <a:lstStyle>
            <a:lvl1pPr marL="0" indent="0" algn="l" defTabSz="3658118" rtl="0" eaLnBrk="1" latinLnBrk="0" hangingPunct="1">
              <a:spcBef>
                <a:spcPct val="20000"/>
              </a:spcBef>
              <a:buClr>
                <a:srgbClr val="00ACDC"/>
              </a:buClr>
              <a:buFont typeface="Arial" pitchFamily="34" charset="0"/>
              <a:buNone/>
              <a:defRPr sz="10700" kern="1200">
                <a:solidFill>
                  <a:schemeClr val="bg1"/>
                </a:solidFill>
                <a:latin typeface="Lato" panose="020F0502020204030203" pitchFamily="34" charset="0"/>
                <a:ea typeface="+mn-ea"/>
                <a:cs typeface="+mn-cs"/>
              </a:defRPr>
            </a:lvl1pPr>
            <a:lvl2pPr marL="730355" indent="0" algn="l" defTabSz="1440204" rtl="0" eaLnBrk="1" latinLnBrk="0" hangingPunct="1">
              <a:spcBef>
                <a:spcPct val="20000"/>
              </a:spcBef>
              <a:buClr>
                <a:srgbClr val="00ACDC"/>
              </a:buClr>
              <a:buFont typeface="Arial" pitchFamily="34" charset="0"/>
              <a:buNone/>
              <a:defRPr sz="9600" kern="1200">
                <a:solidFill>
                  <a:schemeClr val="bg1"/>
                </a:solidFill>
                <a:latin typeface="Lato" panose="020F0502020204030203" pitchFamily="34" charset="0"/>
                <a:ea typeface="+mn-ea"/>
                <a:cs typeface="+mn-cs"/>
              </a:defRPr>
            </a:lvl2pPr>
            <a:lvl3pPr marL="1435303" indent="0" algn="l" defTabSz="3658118" rtl="0" eaLnBrk="1" latinLnBrk="0" hangingPunct="1">
              <a:spcBef>
                <a:spcPct val="20000"/>
              </a:spcBef>
              <a:buClr>
                <a:srgbClr val="00ACDC"/>
              </a:buClr>
              <a:buFont typeface="Arial" pitchFamily="34" charset="0"/>
              <a:buNone/>
              <a:defRPr sz="8800" kern="1200">
                <a:solidFill>
                  <a:schemeClr val="bg1"/>
                </a:solidFill>
                <a:latin typeface="Lato" panose="020F0502020204030203" pitchFamily="34" charset="0"/>
                <a:ea typeface="+mn-ea"/>
                <a:cs typeface="+mn-cs"/>
              </a:defRPr>
            </a:lvl3pPr>
            <a:lvl4pPr marL="2489552" indent="0" algn="l" defTabSz="3658118" rtl="0" eaLnBrk="1" latinLnBrk="0" hangingPunct="1">
              <a:spcBef>
                <a:spcPct val="20000"/>
              </a:spcBef>
              <a:buClr>
                <a:srgbClr val="00ACDC"/>
              </a:buClr>
              <a:buFont typeface="Arial" pitchFamily="34" charset="0"/>
              <a:buNone/>
              <a:defRPr sz="7200" kern="1200">
                <a:solidFill>
                  <a:schemeClr val="bg1"/>
                </a:solidFill>
                <a:latin typeface="Lato" panose="020F0502020204030203" pitchFamily="34" charset="0"/>
                <a:ea typeface="+mn-ea"/>
                <a:cs typeface="+mn-cs"/>
              </a:defRPr>
            </a:lvl4pPr>
            <a:lvl5pPr marL="3594609" indent="0" algn="l" defTabSz="3658118" rtl="0" eaLnBrk="1" latinLnBrk="0" hangingPunct="1">
              <a:spcBef>
                <a:spcPct val="20000"/>
              </a:spcBef>
              <a:buClr>
                <a:srgbClr val="00ACDC"/>
              </a:buClr>
              <a:buFont typeface="Arial" pitchFamily="34" charset="0"/>
              <a:buNone/>
              <a:defRPr sz="7200" kern="1200">
                <a:solidFill>
                  <a:schemeClr val="bg1"/>
                </a:solidFill>
                <a:latin typeface="Lato" panose="020F0502020204030203" pitchFamily="34" charset="0"/>
                <a:ea typeface="+mn-ea"/>
                <a:cs typeface="+mn-cs"/>
              </a:defRPr>
            </a:lvl5pPr>
            <a:lvl6pPr marL="1005982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888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794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7002"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9pPr>
          </a:lstStyle>
          <a:p>
            <a:r>
              <a:rPr lang="en-GB" sz="10500" dirty="0" smtClean="0"/>
              <a:t/>
            </a:r>
            <a:br>
              <a:rPr lang="en-GB" sz="10500" dirty="0" smtClean="0"/>
            </a:br>
            <a:endParaRPr lang="en-GB" sz="10500" dirty="0" smtClean="0"/>
          </a:p>
          <a:p>
            <a:pPr marL="1371600" indent="-1371600">
              <a:buFont typeface="+mj-lt"/>
              <a:buAutoNum type="arabicPeriod" startAt="6"/>
            </a:pPr>
            <a:endParaRPr lang="en-GB" sz="10500" dirty="0" smtClean="0"/>
          </a:p>
          <a:p>
            <a:pPr marL="1371600" indent="-1371600">
              <a:buFont typeface="+mj-lt"/>
              <a:buAutoNum type="arabicPeriod" startAt="8"/>
            </a:pPr>
            <a:r>
              <a:rPr lang="en-GB" sz="10500" dirty="0" smtClean="0"/>
              <a:t>Compare Rankings</a:t>
            </a:r>
          </a:p>
        </p:txBody>
      </p:sp>
      <p:sp>
        <p:nvSpPr>
          <p:cNvPr id="15" name="reqs_new_overlay"/>
          <p:cNvSpPr/>
          <p:nvPr/>
        </p:nvSpPr>
        <p:spPr>
          <a:xfrm>
            <a:off x="73302" y="0"/>
            <a:ext cx="36580763" cy="20580350"/>
          </a:xfrm>
          <a:prstGeom prst="rect">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new_req_highlight"/>
          <p:cNvSpPr/>
          <p:nvPr/>
        </p:nvSpPr>
        <p:spPr>
          <a:xfrm>
            <a:off x="10284023" y="9089847"/>
            <a:ext cx="16012717" cy="2400657"/>
          </a:xfrm>
          <a:prstGeom prst="rect">
            <a:avLst/>
          </a:prstGeom>
          <a:noFill/>
        </p:spPr>
        <p:txBody>
          <a:bodyPr wrap="none" anchor="ctr">
            <a:spAutoFit/>
          </a:bodyPr>
          <a:lstStyle/>
          <a:p>
            <a:pPr algn="ctr"/>
            <a:r>
              <a:rPr lang="en-GB" sz="15000" dirty="0" smtClean="0">
                <a:solidFill>
                  <a:schemeClr val="bg1"/>
                </a:solidFill>
                <a:latin typeface="Lato" panose="020F0502020204030203" pitchFamily="34" charset="0"/>
              </a:rPr>
              <a:t>Compare Rankings</a:t>
            </a:r>
            <a:endParaRPr lang="en-GB" sz="15000" dirty="0">
              <a:solidFill>
                <a:schemeClr val="bg1"/>
              </a:solidFill>
              <a:latin typeface="Lato" panose="020F0502020204030203" pitchFamily="34" charset="0"/>
            </a:endParaRPr>
          </a:p>
        </p:txBody>
      </p:sp>
    </p:spTree>
    <p:extLst>
      <p:ext uri="{BB962C8B-B14F-4D97-AF65-F5344CB8AC3E}">
        <p14:creationId xmlns:p14="http://schemas.microsoft.com/office/powerpoint/2010/main" val="3040841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1"/>
          </p:nvPr>
        </p:nvSpPr>
        <p:spPr/>
        <p:txBody>
          <a:bodyPr/>
          <a:lstStyle/>
          <a:p>
            <a:pPr algn="l"/>
            <a:endParaRPr lang="en-US" dirty="0">
              <a:solidFill>
                <a:prstClr val="black"/>
              </a:solidFill>
            </a:endParaRPr>
          </a:p>
        </p:txBody>
      </p:sp>
    </p:spTree>
    <p:extLst>
      <p:ext uri="{BB962C8B-B14F-4D97-AF65-F5344CB8AC3E}">
        <p14:creationId xmlns:p14="http://schemas.microsoft.com/office/powerpoint/2010/main" val="403638980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1"/>
          <p:cNvSpPr>
            <a:spLocks noGrp="1"/>
          </p:cNvSpPr>
          <p:nvPr>
            <p:ph type="ftr" sz="quarter" idx="11"/>
          </p:nvPr>
        </p:nvSpPr>
        <p:spPr/>
        <p:txBody>
          <a:bodyPr/>
          <a:lstStyle/>
          <a:p>
            <a:pPr lvl="0"/>
            <a:endParaRPr lang="en-GB" dirty="0"/>
          </a:p>
        </p:txBody>
      </p:sp>
      <p:sp>
        <p:nvSpPr>
          <p:cNvPr id="4" name="Foliennummernplatzhalter 2"/>
          <p:cNvSpPr>
            <a:spLocks noGrp="1"/>
          </p:cNvSpPr>
          <p:nvPr>
            <p:ph type="sldNum" sz="quarter" idx="12"/>
          </p:nvPr>
        </p:nvSpPr>
        <p:spPr/>
        <p:txBody>
          <a:bodyPr/>
          <a:lstStyle/>
          <a:p>
            <a:pPr lvl="0"/>
            <a:fld id="{D2F37535-1AD7-4DDE-A8BB-B3E2D03B1C91}" type="slidenum">
              <a:rPr lang="en-GB" smtClean="0"/>
              <a:t>90</a:t>
            </a:fld>
            <a:endParaRPr lang="en-GB" dirty="0"/>
          </a:p>
        </p:txBody>
      </p:sp>
      <p:sp>
        <p:nvSpPr>
          <p:cNvPr id="5" name="Inhaltsplatzhalter 4"/>
          <p:cNvSpPr>
            <a:spLocks noGrp="1"/>
          </p:cNvSpPr>
          <p:nvPr>
            <p:ph sz="quarter" idx="13"/>
          </p:nvPr>
        </p:nvSpPr>
        <p:spPr/>
        <p:txBody>
          <a:bodyPr/>
          <a:lstStyle/>
          <a:p>
            <a:r>
              <a:rPr lang="en-GB" dirty="0" smtClean="0"/>
              <a:t>Video showing</a:t>
            </a:r>
          </a:p>
          <a:p>
            <a:pPr marL="1143000" indent="-1143000">
              <a:buFont typeface="Arial" panose="020B0604020202020204" pitchFamily="34" charset="0"/>
              <a:buChar char="•"/>
            </a:pPr>
            <a:r>
              <a:rPr lang="en-GB" dirty="0" smtClean="0"/>
              <a:t>Creating combined score</a:t>
            </a:r>
          </a:p>
          <a:p>
            <a:pPr marL="1143000" indent="-1143000">
              <a:buFont typeface="Arial" panose="020B0604020202020204" pitchFamily="34" charset="0"/>
              <a:buChar char="•"/>
            </a:pPr>
            <a:r>
              <a:rPr lang="en-GB" dirty="0" smtClean="0"/>
              <a:t>Sort by that</a:t>
            </a:r>
          </a:p>
          <a:p>
            <a:pPr marL="1143000" indent="-1143000">
              <a:buFont typeface="Arial" panose="020B0604020202020204" pitchFamily="34" charset="0"/>
              <a:buChar char="•"/>
            </a:pPr>
            <a:r>
              <a:rPr lang="en-GB" dirty="0" smtClean="0"/>
              <a:t>Change weights</a:t>
            </a:r>
          </a:p>
          <a:p>
            <a:pPr marL="1143000" indent="-1143000">
              <a:buFont typeface="Arial" panose="020B0604020202020204" pitchFamily="34" charset="0"/>
              <a:buChar char="•"/>
            </a:pPr>
            <a:r>
              <a:rPr lang="en-GB" dirty="0" smtClean="0"/>
              <a:t>Focus on animation: </a:t>
            </a:r>
            <a:r>
              <a:rPr lang="en-GB" dirty="0" err="1" smtClean="0"/>
              <a:t>color</a:t>
            </a:r>
            <a:r>
              <a:rPr lang="en-GB" dirty="0" smtClean="0"/>
              <a:t> &amp; style</a:t>
            </a:r>
            <a:endParaRPr lang="en-GB"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040000" y="1448740"/>
            <a:ext cx="31183103" cy="17550520"/>
          </a:xfrm>
          <a:prstGeom prst="rect">
            <a:avLst/>
          </a:prstGeom>
          <a:noFill/>
          <a:extLst>
            <a:ext uri="{909E8E84-426E-40DD-AFC4-6F175D3DCCD1}">
              <a14:hiddenFill xmlns:a14="http://schemas.microsoft.com/office/drawing/2010/main">
                <a:solidFill>
                  <a:srgbClr val="FFFFFF"/>
                </a:solidFill>
              </a14:hiddenFill>
            </a:ext>
          </a:extLst>
        </p:spPr>
      </p:pic>
      <p:sp>
        <p:nvSpPr>
          <p:cNvPr id="10" name="reqs_overlay"/>
          <p:cNvSpPr/>
          <p:nvPr/>
        </p:nvSpPr>
        <p:spPr>
          <a:xfrm>
            <a:off x="-1" y="0"/>
            <a:ext cx="36580763" cy="20580350"/>
          </a:xfrm>
          <a:prstGeom prst="rect">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reqs_title"/>
          <p:cNvSpPr txBox="1">
            <a:spLocks/>
          </p:cNvSpPr>
          <p:nvPr/>
        </p:nvSpPr>
        <p:spPr>
          <a:xfrm>
            <a:off x="1829039" y="824166"/>
            <a:ext cx="32922687" cy="3430059"/>
          </a:xfrm>
          <a:prstGeom prst="rect">
            <a:avLst/>
          </a:prstGeom>
        </p:spPr>
        <p:txBody>
          <a:bodyPr vert="horz" lIns="365812" tIns="182906" rIns="365812" bIns="182906" rtlCol="0" anchor="ctr">
            <a:normAutofit/>
          </a:bodyPr>
          <a:lstStyle>
            <a:lvl1pPr algn="ctr" defTabSz="3658118" rtl="0" eaLnBrk="1" latinLnBrk="0" hangingPunct="1">
              <a:spcBef>
                <a:spcPct val="0"/>
              </a:spcBef>
              <a:buNone/>
              <a:defRPr lang="en-US" sz="14700" b="0" kern="1200" noProof="0">
                <a:solidFill>
                  <a:schemeClr val="bg1"/>
                </a:solidFill>
                <a:latin typeface="Lato" panose="020F0502020204030203" pitchFamily="34" charset="0"/>
                <a:ea typeface="+mj-ea"/>
                <a:cs typeface="Narkisim" pitchFamily="34" charset="-79"/>
              </a:defRPr>
            </a:lvl1pPr>
          </a:lstStyle>
          <a:p>
            <a:r>
              <a:rPr lang="en-GB" smtClean="0"/>
              <a:t>10 Requirements</a:t>
            </a:r>
            <a:endParaRPr lang="en-GB" dirty="0"/>
          </a:p>
        </p:txBody>
      </p:sp>
      <p:sp>
        <p:nvSpPr>
          <p:cNvPr id="12" name="reqs_r"/>
          <p:cNvSpPr txBox="1">
            <a:spLocks/>
          </p:cNvSpPr>
          <p:nvPr/>
        </p:nvSpPr>
        <p:spPr>
          <a:xfrm>
            <a:off x="19334436" y="4802841"/>
            <a:ext cx="17361442" cy="13582078"/>
          </a:xfrm>
          <a:prstGeom prst="rect">
            <a:avLst/>
          </a:prstGeom>
        </p:spPr>
        <p:txBody>
          <a:bodyPr vert="horz" lIns="365812" tIns="182906" rIns="365812" bIns="182906" rtlCol="0">
            <a:normAutofit/>
          </a:bodyPr>
          <a:lstStyle>
            <a:lvl1pPr marL="0" indent="0" algn="l" defTabSz="3658118" rtl="0" eaLnBrk="1" latinLnBrk="0" hangingPunct="1">
              <a:spcBef>
                <a:spcPct val="20000"/>
              </a:spcBef>
              <a:buClr>
                <a:srgbClr val="00ACDC"/>
              </a:buClr>
              <a:buFont typeface="Arial" pitchFamily="34" charset="0"/>
              <a:buNone/>
              <a:defRPr sz="12800" kern="1200">
                <a:solidFill>
                  <a:schemeClr val="bg1"/>
                </a:solidFill>
                <a:latin typeface="+mn-lt"/>
                <a:ea typeface="+mn-ea"/>
                <a:cs typeface="+mn-cs"/>
              </a:defRPr>
            </a:lvl1pPr>
            <a:lvl2pPr marL="730355" indent="0" algn="l" defTabSz="1440204" rtl="0" eaLnBrk="1" latinLnBrk="0" hangingPunct="1">
              <a:spcBef>
                <a:spcPct val="20000"/>
              </a:spcBef>
              <a:buClr>
                <a:srgbClr val="00ACDC"/>
              </a:buClr>
              <a:buFont typeface="Arial" pitchFamily="34" charset="0"/>
              <a:buNone/>
              <a:defRPr sz="11200" kern="1200">
                <a:solidFill>
                  <a:schemeClr val="bg1"/>
                </a:solidFill>
                <a:latin typeface="+mn-lt"/>
                <a:ea typeface="+mn-ea"/>
                <a:cs typeface="+mn-cs"/>
              </a:defRPr>
            </a:lvl2pPr>
            <a:lvl3pPr marL="1435303" indent="0" algn="l" defTabSz="3658118" rtl="0" eaLnBrk="1" latinLnBrk="0" hangingPunct="1">
              <a:spcBef>
                <a:spcPct val="20000"/>
              </a:spcBef>
              <a:buClr>
                <a:srgbClr val="00ACDC"/>
              </a:buClr>
              <a:buFont typeface="Arial" pitchFamily="34" charset="0"/>
              <a:buNone/>
              <a:defRPr sz="9600" kern="1200">
                <a:solidFill>
                  <a:schemeClr val="bg1"/>
                </a:solidFill>
                <a:latin typeface="+mn-lt"/>
                <a:ea typeface="+mn-ea"/>
                <a:cs typeface="+mn-cs"/>
              </a:defRPr>
            </a:lvl3pPr>
            <a:lvl4pPr marL="2489552" indent="0" algn="l" defTabSz="3658118" rtl="0" eaLnBrk="1" latinLnBrk="0" hangingPunct="1">
              <a:spcBef>
                <a:spcPct val="20000"/>
              </a:spcBef>
              <a:buClr>
                <a:srgbClr val="00ACDC"/>
              </a:buClr>
              <a:buFont typeface="Arial" pitchFamily="34" charset="0"/>
              <a:buNone/>
              <a:defRPr sz="8000" kern="1200">
                <a:solidFill>
                  <a:schemeClr val="bg1"/>
                </a:solidFill>
                <a:latin typeface="+mn-lt"/>
                <a:ea typeface="+mn-ea"/>
                <a:cs typeface="+mn-cs"/>
              </a:defRPr>
            </a:lvl4pPr>
            <a:lvl5pPr marL="3594609" indent="0" algn="l" defTabSz="3658118" rtl="0" eaLnBrk="1" latinLnBrk="0" hangingPunct="1">
              <a:spcBef>
                <a:spcPct val="20000"/>
              </a:spcBef>
              <a:buClr>
                <a:srgbClr val="00ACDC"/>
              </a:buClr>
              <a:buFont typeface="Arial" pitchFamily="34" charset="0"/>
              <a:buNone/>
              <a:defRPr sz="8000" kern="1200">
                <a:solidFill>
                  <a:schemeClr val="bg1"/>
                </a:solidFill>
                <a:latin typeface="+mn-lt"/>
                <a:ea typeface="+mn-ea"/>
                <a:cs typeface="+mn-cs"/>
              </a:defRPr>
            </a:lvl5pPr>
            <a:lvl6pPr marL="1005982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888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794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7002"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9pPr>
          </a:lstStyle>
          <a:p>
            <a:pPr marL="1371600" indent="-1371600">
              <a:buFont typeface="+mj-lt"/>
              <a:buAutoNum type="arabicPeriod" startAt="6"/>
            </a:pPr>
            <a:endParaRPr lang="en-GB" sz="10500" dirty="0" smtClean="0">
              <a:solidFill>
                <a:srgbClr val="007437"/>
              </a:solidFill>
              <a:latin typeface="Lato" panose="020F0502020204030203" pitchFamily="34" charset="0"/>
            </a:endParaRPr>
          </a:p>
        </p:txBody>
      </p:sp>
      <p:sp>
        <p:nvSpPr>
          <p:cNvPr id="13" name="reqs_l"/>
          <p:cNvSpPr txBox="1">
            <a:spLocks/>
          </p:cNvSpPr>
          <p:nvPr/>
        </p:nvSpPr>
        <p:spPr>
          <a:xfrm>
            <a:off x="1829039" y="4802087"/>
            <a:ext cx="32922687" cy="13582078"/>
          </a:xfrm>
          <a:prstGeom prst="rect">
            <a:avLst/>
          </a:prstGeom>
        </p:spPr>
        <p:txBody>
          <a:bodyPr vert="horz" lIns="365812" tIns="182906" rIns="365812" bIns="182906" rtlCol="0">
            <a:noAutofit/>
          </a:bodyPr>
          <a:lstStyle>
            <a:lvl1pPr marL="0" indent="0" algn="l" defTabSz="3658118" rtl="0" eaLnBrk="1" latinLnBrk="0" hangingPunct="1">
              <a:spcBef>
                <a:spcPct val="20000"/>
              </a:spcBef>
              <a:buClr>
                <a:srgbClr val="00ACDC"/>
              </a:buClr>
              <a:buFont typeface="Arial" pitchFamily="34" charset="0"/>
              <a:buNone/>
              <a:defRPr sz="10700" kern="1200">
                <a:solidFill>
                  <a:schemeClr val="bg1"/>
                </a:solidFill>
                <a:latin typeface="Lato" panose="020F0502020204030203" pitchFamily="34" charset="0"/>
                <a:ea typeface="+mn-ea"/>
                <a:cs typeface="+mn-cs"/>
              </a:defRPr>
            </a:lvl1pPr>
            <a:lvl2pPr marL="730355" indent="0" algn="l" defTabSz="1440204" rtl="0" eaLnBrk="1" latinLnBrk="0" hangingPunct="1">
              <a:spcBef>
                <a:spcPct val="20000"/>
              </a:spcBef>
              <a:buClr>
                <a:srgbClr val="00ACDC"/>
              </a:buClr>
              <a:buFont typeface="Arial" pitchFamily="34" charset="0"/>
              <a:buNone/>
              <a:defRPr sz="9600" kern="1200">
                <a:solidFill>
                  <a:schemeClr val="bg1"/>
                </a:solidFill>
                <a:latin typeface="Lato" panose="020F0502020204030203" pitchFamily="34" charset="0"/>
                <a:ea typeface="+mn-ea"/>
                <a:cs typeface="+mn-cs"/>
              </a:defRPr>
            </a:lvl2pPr>
            <a:lvl3pPr marL="1435303" indent="0" algn="l" defTabSz="3658118" rtl="0" eaLnBrk="1" latinLnBrk="0" hangingPunct="1">
              <a:spcBef>
                <a:spcPct val="20000"/>
              </a:spcBef>
              <a:buClr>
                <a:srgbClr val="00ACDC"/>
              </a:buClr>
              <a:buFont typeface="Arial" pitchFamily="34" charset="0"/>
              <a:buNone/>
              <a:defRPr sz="8800" kern="1200">
                <a:solidFill>
                  <a:schemeClr val="bg1"/>
                </a:solidFill>
                <a:latin typeface="Lato" panose="020F0502020204030203" pitchFamily="34" charset="0"/>
                <a:ea typeface="+mn-ea"/>
                <a:cs typeface="+mn-cs"/>
              </a:defRPr>
            </a:lvl3pPr>
            <a:lvl4pPr marL="2489552" indent="0" algn="l" defTabSz="3658118" rtl="0" eaLnBrk="1" latinLnBrk="0" hangingPunct="1">
              <a:spcBef>
                <a:spcPct val="20000"/>
              </a:spcBef>
              <a:buClr>
                <a:srgbClr val="00ACDC"/>
              </a:buClr>
              <a:buFont typeface="Arial" pitchFamily="34" charset="0"/>
              <a:buNone/>
              <a:defRPr sz="7200" kern="1200">
                <a:solidFill>
                  <a:schemeClr val="bg1"/>
                </a:solidFill>
                <a:latin typeface="Lato" panose="020F0502020204030203" pitchFamily="34" charset="0"/>
                <a:ea typeface="+mn-ea"/>
                <a:cs typeface="+mn-cs"/>
              </a:defRPr>
            </a:lvl4pPr>
            <a:lvl5pPr marL="3594609" indent="0" algn="l" defTabSz="3658118" rtl="0" eaLnBrk="1" latinLnBrk="0" hangingPunct="1">
              <a:spcBef>
                <a:spcPct val="20000"/>
              </a:spcBef>
              <a:buClr>
                <a:srgbClr val="00ACDC"/>
              </a:buClr>
              <a:buFont typeface="Arial" pitchFamily="34" charset="0"/>
              <a:buNone/>
              <a:defRPr sz="7200" kern="1200">
                <a:solidFill>
                  <a:schemeClr val="bg1"/>
                </a:solidFill>
                <a:latin typeface="Lato" panose="020F0502020204030203" pitchFamily="34" charset="0"/>
                <a:ea typeface="+mn-ea"/>
                <a:cs typeface="+mn-cs"/>
              </a:defRPr>
            </a:lvl5pPr>
            <a:lvl6pPr marL="1005982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888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794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7002"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9pPr>
          </a:lstStyle>
          <a:p>
            <a:pPr marL="1371600" indent="-1371600">
              <a:buFont typeface="+mj-lt"/>
              <a:buAutoNum type="arabicPeriod"/>
            </a:pPr>
            <a:r>
              <a:rPr lang="en-GB" sz="10500" dirty="0" smtClean="0"/>
              <a:t>Encode Rank</a:t>
            </a:r>
          </a:p>
          <a:p>
            <a:pPr marL="1371600" indent="-1371600">
              <a:buFont typeface="+mj-lt"/>
              <a:buAutoNum type="arabicPeriod"/>
            </a:pPr>
            <a:r>
              <a:rPr lang="en-GB" sz="10500" dirty="0" smtClean="0"/>
              <a:t>Encode Cause of Rank</a:t>
            </a:r>
            <a:endParaRPr lang="en-GB" sz="10500" dirty="0" smtClean="0">
              <a:solidFill>
                <a:srgbClr val="007437"/>
              </a:solidFill>
            </a:endParaRPr>
          </a:p>
          <a:p>
            <a:pPr marL="1371600" indent="-1371600">
              <a:buFont typeface="+mj-lt"/>
              <a:buAutoNum type="arabicPeriod"/>
            </a:pPr>
            <a:r>
              <a:rPr lang="en-GB" sz="10500" dirty="0" smtClean="0"/>
              <a:t>Support Multiple</a:t>
            </a:r>
            <a:br>
              <a:rPr lang="en-GB" sz="10500" dirty="0" smtClean="0"/>
            </a:br>
            <a:r>
              <a:rPr lang="en-GB" sz="10500" dirty="0" smtClean="0"/>
              <a:t>Attributes</a:t>
            </a:r>
          </a:p>
          <a:p>
            <a:pPr marL="1371600" indent="-1371600">
              <a:buFont typeface="+mj-lt"/>
              <a:buAutoNum type="arabicPeriod"/>
            </a:pPr>
            <a:r>
              <a:rPr lang="en-GB" sz="10500" dirty="0" smtClean="0"/>
              <a:t>Interactive </a:t>
            </a:r>
            <a:r>
              <a:rPr lang="en-GB" sz="10500" dirty="0"/>
              <a:t>Refinement</a:t>
            </a:r>
            <a:br>
              <a:rPr lang="en-GB" sz="10500" dirty="0"/>
            </a:br>
            <a:r>
              <a:rPr lang="en-GB" sz="10500" dirty="0"/>
              <a:t>and </a:t>
            </a:r>
            <a:r>
              <a:rPr lang="en-GB" sz="10500" dirty="0" smtClean="0"/>
              <a:t>Visual Feedback</a:t>
            </a:r>
          </a:p>
          <a:p>
            <a:pPr marL="1371600" indent="-1371600">
              <a:buFont typeface="+mj-lt"/>
              <a:buAutoNum type="arabicPeriod"/>
            </a:pPr>
            <a:r>
              <a:rPr lang="en-GB" sz="10500" dirty="0"/>
              <a:t>Flexible Mapping of</a:t>
            </a:r>
            <a:br>
              <a:rPr lang="en-GB" sz="10500" dirty="0"/>
            </a:br>
            <a:r>
              <a:rPr lang="en-GB" sz="10500" dirty="0"/>
              <a:t>Attributes to </a:t>
            </a:r>
            <a:r>
              <a:rPr lang="en-GB" sz="10500" dirty="0" smtClean="0"/>
              <a:t>Scores</a:t>
            </a:r>
            <a:endParaRPr lang="en-GB" sz="10500" dirty="0"/>
          </a:p>
          <a:p>
            <a:pPr marL="1371600" indent="-1371600">
              <a:buFont typeface="+mj-lt"/>
              <a:buAutoNum type="arabicPeriod"/>
            </a:pPr>
            <a:endParaRPr lang="en-GB" sz="10500" dirty="0" smtClean="0"/>
          </a:p>
        </p:txBody>
      </p:sp>
      <p:sp>
        <p:nvSpPr>
          <p:cNvPr id="14" name="new_req"/>
          <p:cNvSpPr txBox="1">
            <a:spLocks/>
          </p:cNvSpPr>
          <p:nvPr/>
        </p:nvSpPr>
        <p:spPr>
          <a:xfrm>
            <a:off x="19334435" y="4802087"/>
            <a:ext cx="17246327" cy="13582078"/>
          </a:xfrm>
          <a:prstGeom prst="rect">
            <a:avLst/>
          </a:prstGeom>
        </p:spPr>
        <p:txBody>
          <a:bodyPr vert="horz" lIns="365812" tIns="182906" rIns="365812" bIns="182906" rtlCol="0">
            <a:noAutofit/>
          </a:bodyPr>
          <a:lstStyle>
            <a:lvl1pPr marL="0" indent="0" algn="l" defTabSz="3658118" rtl="0" eaLnBrk="1" latinLnBrk="0" hangingPunct="1">
              <a:spcBef>
                <a:spcPct val="20000"/>
              </a:spcBef>
              <a:buClr>
                <a:srgbClr val="00ACDC"/>
              </a:buClr>
              <a:buFont typeface="Arial" pitchFamily="34" charset="0"/>
              <a:buNone/>
              <a:defRPr sz="10700" kern="1200">
                <a:solidFill>
                  <a:schemeClr val="bg1"/>
                </a:solidFill>
                <a:latin typeface="Lato" panose="020F0502020204030203" pitchFamily="34" charset="0"/>
                <a:ea typeface="+mn-ea"/>
                <a:cs typeface="+mn-cs"/>
              </a:defRPr>
            </a:lvl1pPr>
            <a:lvl2pPr marL="730355" indent="0" algn="l" defTabSz="1440204" rtl="0" eaLnBrk="1" latinLnBrk="0" hangingPunct="1">
              <a:spcBef>
                <a:spcPct val="20000"/>
              </a:spcBef>
              <a:buClr>
                <a:srgbClr val="00ACDC"/>
              </a:buClr>
              <a:buFont typeface="Arial" pitchFamily="34" charset="0"/>
              <a:buNone/>
              <a:defRPr sz="9600" kern="1200">
                <a:solidFill>
                  <a:schemeClr val="bg1"/>
                </a:solidFill>
                <a:latin typeface="Lato" panose="020F0502020204030203" pitchFamily="34" charset="0"/>
                <a:ea typeface="+mn-ea"/>
                <a:cs typeface="+mn-cs"/>
              </a:defRPr>
            </a:lvl2pPr>
            <a:lvl3pPr marL="1435303" indent="0" algn="l" defTabSz="3658118" rtl="0" eaLnBrk="1" latinLnBrk="0" hangingPunct="1">
              <a:spcBef>
                <a:spcPct val="20000"/>
              </a:spcBef>
              <a:buClr>
                <a:srgbClr val="00ACDC"/>
              </a:buClr>
              <a:buFont typeface="Arial" pitchFamily="34" charset="0"/>
              <a:buNone/>
              <a:defRPr sz="8800" kern="1200">
                <a:solidFill>
                  <a:schemeClr val="bg1"/>
                </a:solidFill>
                <a:latin typeface="Lato" panose="020F0502020204030203" pitchFamily="34" charset="0"/>
                <a:ea typeface="+mn-ea"/>
                <a:cs typeface="+mn-cs"/>
              </a:defRPr>
            </a:lvl3pPr>
            <a:lvl4pPr marL="2489552" indent="0" algn="l" defTabSz="3658118" rtl="0" eaLnBrk="1" latinLnBrk="0" hangingPunct="1">
              <a:spcBef>
                <a:spcPct val="20000"/>
              </a:spcBef>
              <a:buClr>
                <a:srgbClr val="00ACDC"/>
              </a:buClr>
              <a:buFont typeface="Arial" pitchFamily="34" charset="0"/>
              <a:buNone/>
              <a:defRPr sz="7200" kern="1200">
                <a:solidFill>
                  <a:schemeClr val="bg1"/>
                </a:solidFill>
                <a:latin typeface="Lato" panose="020F0502020204030203" pitchFamily="34" charset="0"/>
                <a:ea typeface="+mn-ea"/>
                <a:cs typeface="+mn-cs"/>
              </a:defRPr>
            </a:lvl4pPr>
            <a:lvl5pPr marL="3594609" indent="0" algn="l" defTabSz="3658118" rtl="0" eaLnBrk="1" latinLnBrk="0" hangingPunct="1">
              <a:spcBef>
                <a:spcPct val="20000"/>
              </a:spcBef>
              <a:buClr>
                <a:srgbClr val="00ACDC"/>
              </a:buClr>
              <a:buFont typeface="Arial" pitchFamily="34" charset="0"/>
              <a:buNone/>
              <a:defRPr sz="7200" kern="1200">
                <a:solidFill>
                  <a:schemeClr val="bg1"/>
                </a:solidFill>
                <a:latin typeface="Lato" panose="020F0502020204030203" pitchFamily="34" charset="0"/>
                <a:ea typeface="+mn-ea"/>
                <a:cs typeface="+mn-cs"/>
              </a:defRPr>
            </a:lvl5pPr>
            <a:lvl6pPr marL="1005982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888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794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7002"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9pPr>
          </a:lstStyle>
          <a:p>
            <a:pPr marL="1371600" indent="-1371600">
              <a:buFont typeface="+mj-lt"/>
              <a:buAutoNum type="arabicPeriod" startAt="6"/>
            </a:pPr>
            <a:r>
              <a:rPr lang="en-GB" sz="10500" dirty="0" smtClean="0"/>
              <a:t>Compare Rankings</a:t>
            </a:r>
          </a:p>
        </p:txBody>
      </p:sp>
      <p:sp>
        <p:nvSpPr>
          <p:cNvPr id="15" name="reqs_new_overlay"/>
          <p:cNvSpPr/>
          <p:nvPr/>
        </p:nvSpPr>
        <p:spPr>
          <a:xfrm>
            <a:off x="115115" y="0"/>
            <a:ext cx="36580763" cy="20580350"/>
          </a:xfrm>
          <a:prstGeom prst="rect">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new_req_highlight"/>
          <p:cNvSpPr/>
          <p:nvPr/>
        </p:nvSpPr>
        <p:spPr>
          <a:xfrm>
            <a:off x="10284023" y="9089847"/>
            <a:ext cx="16012717" cy="2400657"/>
          </a:xfrm>
          <a:prstGeom prst="rect">
            <a:avLst/>
          </a:prstGeom>
          <a:noFill/>
        </p:spPr>
        <p:txBody>
          <a:bodyPr wrap="none" anchor="ctr">
            <a:spAutoFit/>
          </a:bodyPr>
          <a:lstStyle/>
          <a:p>
            <a:pPr algn="ctr"/>
            <a:r>
              <a:rPr lang="en-GB" sz="15000" dirty="0" smtClean="0">
                <a:solidFill>
                  <a:schemeClr val="bg1"/>
                </a:solidFill>
                <a:latin typeface="Lato" panose="020F0502020204030203" pitchFamily="34" charset="0"/>
              </a:rPr>
              <a:t>Compare Rankings</a:t>
            </a:r>
            <a:endParaRPr lang="en-GB" sz="15000" dirty="0">
              <a:solidFill>
                <a:schemeClr val="bg1"/>
              </a:solidFill>
              <a:latin typeface="Lato" panose="020F0502020204030203" pitchFamily="34" charset="0"/>
            </a:endParaRPr>
          </a:p>
        </p:txBody>
      </p:sp>
    </p:spTree>
    <p:extLst>
      <p:ext uri="{BB962C8B-B14F-4D97-AF65-F5344CB8AC3E}">
        <p14:creationId xmlns:p14="http://schemas.microsoft.com/office/powerpoint/2010/main" val="1762933302"/>
      </p:ext>
    </p:extLst>
  </p:cSld>
  <p:clrMapOvr>
    <a:masterClrMapping/>
  </p:clrMapOvr>
  <mc:AlternateContent xmlns:mc="http://schemas.openxmlformats.org/markup-compatibility/2006" xmlns:p14="http://schemas.microsoft.com/office/powerpoint/2010/main">
    <mc:Choice Requires="p14">
      <p:transition p14:dur="0" advClick="0" advTm="1300"/>
    </mc:Choice>
    <mc:Fallback xmlns="">
      <p:transition advClick="0" advTm="1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500" fill="hold"/>
                                        <p:tgtEl>
                                          <p:spTgt spid="16"/>
                                        </p:tgtEl>
                                      </p:cBhvr>
                                      <p:by x="70000" y="70000"/>
                                    </p:animScale>
                                  </p:childTnLst>
                                </p:cTn>
                              </p:par>
                              <p:par>
                                <p:cTn id="7" presetID="42" presetClass="path" presetSubtype="0" accel="50000" decel="50000" fill="hold" grpId="1" nodeType="withEffect">
                                  <p:stCondLst>
                                    <p:cond delay="0"/>
                                  </p:stCondLst>
                                  <p:childTnLst>
                                    <p:animMotion origin="layout" path="M 1.69856E-6 0 L 0.21668 -0.22478 " pathEditMode="relative" rAng="0" ptsTypes="AA">
                                      <p:cBhvr>
                                        <p:cTn id="8" dur="500" fill="hold"/>
                                        <p:tgtEl>
                                          <p:spTgt spid="16"/>
                                        </p:tgtEl>
                                        <p:attrNameLst>
                                          <p:attrName>ppt_x</p:attrName>
                                          <p:attrName>ppt_y</p:attrName>
                                        </p:attrNameLst>
                                      </p:cBhvr>
                                      <p:rCtr x="10832" y="-11239"/>
                                    </p:animMotion>
                                  </p:childTnLst>
                                </p:cTn>
                              </p:par>
                              <p:par>
                                <p:cTn id="9" presetID="10" presetClass="exit" presetSubtype="0" fill="hold" grpId="0" nodeType="withEffect">
                                  <p:stCondLst>
                                    <p:cond delay="0"/>
                                  </p:stCondLst>
                                  <p:childTnLst>
                                    <p:animEffect transition="out" filter="fade">
                                      <p:cBhvr>
                                        <p:cTn id="10" dur="500"/>
                                        <p:tgtEl>
                                          <p:spTgt spid="15"/>
                                        </p:tgtEl>
                                      </p:cBhvr>
                                    </p:animEffect>
                                    <p:set>
                                      <p:cBhvr>
                                        <p:cTn id="11" dur="1" fill="hold">
                                          <p:stCondLst>
                                            <p:cond delay="499"/>
                                          </p:stCondLst>
                                        </p:cTn>
                                        <p:tgtEl>
                                          <p:spTgt spid="15"/>
                                        </p:tgtEl>
                                        <p:attrNameLst>
                                          <p:attrName>style.visibility</p:attrName>
                                        </p:attrNameLst>
                                      </p:cBhvr>
                                      <p:to>
                                        <p:strVal val="hidden"/>
                                      </p:to>
                                    </p:set>
                                  </p:childTnLst>
                                </p:cTn>
                              </p:par>
                            </p:childTnLst>
                          </p:cTn>
                        </p:par>
                        <p:par>
                          <p:cTn id="12" fill="hold">
                            <p:stCondLst>
                              <p:cond delay="500"/>
                            </p:stCondLst>
                            <p:childTnLst>
                              <p:par>
                                <p:cTn id="13" presetID="1" presetClass="exit" presetSubtype="0" fill="hold" grpId="2" nodeType="afterEffect">
                                  <p:stCondLst>
                                    <p:cond delay="0"/>
                                  </p:stCondLst>
                                  <p:childTnLst>
                                    <p:set>
                                      <p:cBhvr>
                                        <p:cTn id="14" dur="1" fill="hold">
                                          <p:stCondLst>
                                            <p:cond delay="0"/>
                                          </p:stCondLst>
                                        </p:cTn>
                                        <p:tgtEl>
                                          <p:spTgt spid="16"/>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p:bldP spid="16" grpId="1"/>
      <p:bldP spid="16" grpId="2"/>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en-GB" noProof="0" dirty="0" smtClean="0"/>
              <a:t>Bump Charts</a:t>
            </a:r>
            <a:endParaRPr lang="en-GB" noProof="0" dirty="0"/>
          </a:p>
        </p:txBody>
      </p:sp>
      <p:sp>
        <p:nvSpPr>
          <p:cNvPr id="3" name="Fußzeilenplatzhalter 1"/>
          <p:cNvSpPr>
            <a:spLocks noGrp="1"/>
          </p:cNvSpPr>
          <p:nvPr>
            <p:ph type="ftr" sz="quarter" idx="11"/>
          </p:nvPr>
        </p:nvSpPr>
        <p:spPr/>
        <p:txBody>
          <a:bodyPr/>
          <a:lstStyle/>
          <a:p>
            <a:pPr lvl="0"/>
            <a:endParaRPr lang="en-GB" dirty="0"/>
          </a:p>
        </p:txBody>
      </p:sp>
      <p:grpSp>
        <p:nvGrpSpPr>
          <p:cNvPr id="2" name="Gruppieren 1"/>
          <p:cNvGrpSpPr/>
          <p:nvPr/>
        </p:nvGrpSpPr>
        <p:grpSpPr>
          <a:xfrm>
            <a:off x="20983147" y="7275458"/>
            <a:ext cx="7082906" cy="9151711"/>
            <a:chOff x="9429396" y="7122967"/>
            <a:chExt cx="7082906" cy="9151711"/>
          </a:xfrm>
        </p:grpSpPr>
        <p:grpSp>
          <p:nvGrpSpPr>
            <p:cNvPr id="78" name="Gruppieren 77"/>
            <p:cNvGrpSpPr/>
            <p:nvPr/>
          </p:nvGrpSpPr>
          <p:grpSpPr>
            <a:xfrm>
              <a:off x="9429396" y="7122967"/>
              <a:ext cx="2739945" cy="9151711"/>
              <a:chOff x="11625343" y="7122967"/>
              <a:chExt cx="2739945" cy="9151711"/>
            </a:xfrm>
          </p:grpSpPr>
          <p:sp>
            <p:nvSpPr>
              <p:cNvPr id="79" name="Textfeld 78"/>
              <p:cNvSpPr txBox="1"/>
              <p:nvPr/>
            </p:nvSpPr>
            <p:spPr>
              <a:xfrm>
                <a:off x="11625343" y="7122967"/>
                <a:ext cx="2739942" cy="172440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nchor="ctr">
                <a:spAutoFit/>
              </a:bodyPr>
              <a:lstStyle>
                <a:defPPr>
                  <a:defRPr lang="en-US"/>
                </a:defPPr>
                <a:lvl1pPr>
                  <a:defRPr sz="8800"/>
                </a:lvl1pPr>
              </a:lstStyle>
              <a:p>
                <a:pPr algn="ctr"/>
                <a:r>
                  <a:rPr lang="en-US" sz="7200" dirty="0" smtClean="0"/>
                  <a:t>Rank</a:t>
                </a:r>
                <a:endParaRPr lang="en-US" dirty="0"/>
              </a:p>
            </p:txBody>
          </p:sp>
          <p:sp>
            <p:nvSpPr>
              <p:cNvPr id="80" name="Textfeld 79"/>
              <p:cNvSpPr txBox="1"/>
              <p:nvPr/>
            </p:nvSpPr>
            <p:spPr>
              <a:xfrm>
                <a:off x="11625346" y="10514678"/>
                <a:ext cx="2739942" cy="1440000"/>
              </a:xfrm>
              <a:prstGeom prst="rect">
                <a:avLst/>
              </a:prstGeom>
              <a:noFill/>
            </p:spPr>
            <p:txBody>
              <a:bodyPr wrap="square" rtlCol="0">
                <a:spAutoFit/>
              </a:bodyPr>
              <a:lstStyle/>
              <a:p>
                <a:pPr algn="ctr"/>
                <a:r>
                  <a:rPr lang="en-US" sz="8800" dirty="0" smtClean="0">
                    <a:solidFill>
                      <a:schemeClr val="bg1"/>
                    </a:solidFill>
                  </a:rPr>
                  <a:t>2.</a:t>
                </a:r>
                <a:endParaRPr lang="en-US" sz="8800" dirty="0">
                  <a:solidFill>
                    <a:schemeClr val="bg1"/>
                  </a:solidFill>
                </a:endParaRPr>
              </a:p>
            </p:txBody>
          </p:sp>
          <p:sp>
            <p:nvSpPr>
              <p:cNvPr id="81" name="Textfeld 80"/>
              <p:cNvSpPr txBox="1"/>
              <p:nvPr/>
            </p:nvSpPr>
            <p:spPr>
              <a:xfrm>
                <a:off x="11625346" y="14834678"/>
                <a:ext cx="2739942" cy="1440000"/>
              </a:xfrm>
              <a:prstGeom prst="rect">
                <a:avLst/>
              </a:prstGeom>
              <a:noFill/>
            </p:spPr>
            <p:txBody>
              <a:bodyPr wrap="square" rtlCol="0">
                <a:spAutoFit/>
              </a:bodyPr>
              <a:lstStyle/>
              <a:p>
                <a:pPr algn="ctr"/>
                <a:r>
                  <a:rPr lang="en-US" sz="8800" dirty="0" smtClean="0">
                    <a:solidFill>
                      <a:schemeClr val="bg1"/>
                    </a:solidFill>
                  </a:rPr>
                  <a:t>5.</a:t>
                </a:r>
                <a:endParaRPr lang="en-US" sz="8800" dirty="0">
                  <a:solidFill>
                    <a:schemeClr val="bg1"/>
                  </a:solidFill>
                </a:endParaRPr>
              </a:p>
            </p:txBody>
          </p:sp>
          <p:sp>
            <p:nvSpPr>
              <p:cNvPr id="82" name="Textfeld 81"/>
              <p:cNvSpPr txBox="1"/>
              <p:nvPr/>
            </p:nvSpPr>
            <p:spPr>
              <a:xfrm>
                <a:off x="11625346" y="13394678"/>
                <a:ext cx="2739942" cy="1440000"/>
              </a:xfrm>
              <a:prstGeom prst="rect">
                <a:avLst/>
              </a:prstGeom>
              <a:noFill/>
            </p:spPr>
            <p:txBody>
              <a:bodyPr wrap="square" rtlCol="0">
                <a:spAutoFit/>
              </a:bodyPr>
              <a:lstStyle/>
              <a:p>
                <a:pPr algn="ctr"/>
                <a:r>
                  <a:rPr lang="en-US" sz="8800" dirty="0" smtClean="0">
                    <a:solidFill>
                      <a:schemeClr val="bg1"/>
                    </a:solidFill>
                  </a:rPr>
                  <a:t>4.</a:t>
                </a:r>
                <a:endParaRPr lang="en-US" sz="8800" dirty="0">
                  <a:solidFill>
                    <a:schemeClr val="bg1"/>
                  </a:solidFill>
                </a:endParaRPr>
              </a:p>
            </p:txBody>
          </p:sp>
          <p:sp>
            <p:nvSpPr>
              <p:cNvPr id="83" name="Textfeld 82"/>
              <p:cNvSpPr txBox="1"/>
              <p:nvPr/>
            </p:nvSpPr>
            <p:spPr>
              <a:xfrm>
                <a:off x="11625346" y="11954678"/>
                <a:ext cx="2739942" cy="1440000"/>
              </a:xfrm>
              <a:prstGeom prst="rect">
                <a:avLst/>
              </a:prstGeom>
              <a:noFill/>
            </p:spPr>
            <p:txBody>
              <a:bodyPr wrap="square" rtlCol="0">
                <a:spAutoFit/>
              </a:bodyPr>
              <a:lstStyle/>
              <a:p>
                <a:pPr algn="ctr"/>
                <a:r>
                  <a:rPr lang="en-US" sz="8800" dirty="0" smtClean="0">
                    <a:solidFill>
                      <a:schemeClr val="bg1"/>
                    </a:solidFill>
                  </a:rPr>
                  <a:t>3.</a:t>
                </a:r>
                <a:endParaRPr lang="en-US" sz="8800" dirty="0">
                  <a:solidFill>
                    <a:schemeClr val="bg1"/>
                  </a:solidFill>
                </a:endParaRPr>
              </a:p>
            </p:txBody>
          </p:sp>
          <p:sp>
            <p:nvSpPr>
              <p:cNvPr id="84" name="Textfeld 83"/>
              <p:cNvSpPr txBox="1"/>
              <p:nvPr/>
            </p:nvSpPr>
            <p:spPr>
              <a:xfrm>
                <a:off x="11625346" y="9192890"/>
                <a:ext cx="2739942" cy="1440000"/>
              </a:xfrm>
              <a:prstGeom prst="rect">
                <a:avLst/>
              </a:prstGeom>
              <a:noFill/>
            </p:spPr>
            <p:txBody>
              <a:bodyPr wrap="square" rtlCol="0">
                <a:spAutoFit/>
              </a:bodyPr>
              <a:lstStyle/>
              <a:p>
                <a:pPr algn="ctr"/>
                <a:r>
                  <a:rPr lang="en-US" sz="8800" dirty="0" smtClean="0">
                    <a:solidFill>
                      <a:schemeClr val="bg1"/>
                    </a:solidFill>
                  </a:rPr>
                  <a:t>1.</a:t>
                </a:r>
                <a:endParaRPr lang="en-US" sz="8800" dirty="0">
                  <a:solidFill>
                    <a:schemeClr val="bg1"/>
                  </a:solidFill>
                </a:endParaRPr>
              </a:p>
            </p:txBody>
          </p:sp>
        </p:grpSp>
        <p:grpSp>
          <p:nvGrpSpPr>
            <p:cNvPr id="92" name="Gruppieren 91"/>
            <p:cNvGrpSpPr/>
            <p:nvPr/>
          </p:nvGrpSpPr>
          <p:grpSpPr>
            <a:xfrm>
              <a:off x="12169338" y="7122967"/>
              <a:ext cx="4342964" cy="8864988"/>
              <a:chOff x="13651027" y="7122967"/>
              <a:chExt cx="4796034" cy="8864988"/>
            </a:xfrm>
          </p:grpSpPr>
          <p:sp>
            <p:nvSpPr>
              <p:cNvPr id="93" name="Textfeld 92"/>
              <p:cNvSpPr txBox="1"/>
              <p:nvPr/>
            </p:nvSpPr>
            <p:spPr>
              <a:xfrm>
                <a:off x="13651029" y="7122967"/>
                <a:ext cx="4796032"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r>
                  <a:rPr lang="en-US" dirty="0" smtClean="0"/>
                  <a:t>Score</a:t>
                </a:r>
                <a:endParaRPr lang="en-US" dirty="0"/>
              </a:p>
            </p:txBody>
          </p:sp>
          <p:sp>
            <p:nvSpPr>
              <p:cNvPr id="94" name="Rechteck 93"/>
              <p:cNvSpPr>
                <a:spLocks/>
              </p:cNvSpPr>
              <p:nvPr/>
            </p:nvSpPr>
            <p:spPr>
              <a:xfrm>
                <a:off x="13651027" y="9481900"/>
                <a:ext cx="4342962"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95" name="Rechteck 94"/>
              <p:cNvSpPr>
                <a:spLocks/>
              </p:cNvSpPr>
              <p:nvPr/>
            </p:nvSpPr>
            <p:spPr>
              <a:xfrm>
                <a:off x="13651031" y="10803688"/>
                <a:ext cx="3692043"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96" name="Rechteck 95"/>
              <p:cNvSpPr>
                <a:spLocks/>
              </p:cNvSpPr>
              <p:nvPr/>
            </p:nvSpPr>
            <p:spPr>
              <a:xfrm>
                <a:off x="13651030" y="12243688"/>
                <a:ext cx="2951960"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97" name="Rechteck 96"/>
              <p:cNvSpPr>
                <a:spLocks/>
              </p:cNvSpPr>
              <p:nvPr/>
            </p:nvSpPr>
            <p:spPr>
              <a:xfrm>
                <a:off x="13651031" y="13683688"/>
                <a:ext cx="2762391"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98" name="Rechteck 97"/>
              <p:cNvSpPr>
                <a:spLocks/>
              </p:cNvSpPr>
              <p:nvPr/>
            </p:nvSpPr>
            <p:spPr>
              <a:xfrm>
                <a:off x="13651030" y="15123688"/>
                <a:ext cx="1019788"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grpSp>
      </p:grpSp>
      <p:grpSp>
        <p:nvGrpSpPr>
          <p:cNvPr id="99" name="Gruppieren 98"/>
          <p:cNvGrpSpPr/>
          <p:nvPr/>
        </p:nvGrpSpPr>
        <p:grpSpPr>
          <a:xfrm>
            <a:off x="9081741" y="7274223"/>
            <a:ext cx="16957884" cy="9159405"/>
            <a:chOff x="8929341" y="7121823"/>
            <a:chExt cx="16957884" cy="9159405"/>
          </a:xfrm>
        </p:grpSpPr>
        <p:sp>
          <p:nvSpPr>
            <p:cNvPr id="100" name="Textfeld 99"/>
            <p:cNvSpPr txBox="1"/>
            <p:nvPr/>
          </p:nvSpPr>
          <p:spPr>
            <a:xfrm>
              <a:off x="12167392" y="7121823"/>
              <a:ext cx="720000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r>
                <a:rPr lang="en-US" dirty="0"/>
                <a:t>University</a:t>
              </a:r>
            </a:p>
          </p:txBody>
        </p:sp>
        <p:sp>
          <p:nvSpPr>
            <p:cNvPr id="101" name="Textfeld 100"/>
            <p:cNvSpPr txBox="1"/>
            <p:nvPr/>
          </p:nvSpPr>
          <p:spPr>
            <a:xfrm>
              <a:off x="12167392" y="10514678"/>
              <a:ext cx="7200000" cy="1440000"/>
            </a:xfrm>
            <a:prstGeom prst="rect">
              <a:avLst/>
            </a:prstGeom>
            <a:noFill/>
          </p:spPr>
          <p:txBody>
            <a:bodyPr wrap="square" rtlCol="0">
              <a:spAutoFit/>
            </a:bodyPr>
            <a:lstStyle/>
            <a:p>
              <a:r>
                <a:rPr lang="en-US" sz="8800" dirty="0" smtClean="0">
                  <a:solidFill>
                    <a:schemeClr val="bg1"/>
                  </a:solidFill>
                </a:rPr>
                <a:t>Harvard, US</a:t>
              </a:r>
              <a:r>
                <a:rPr lang="en-GB" sz="8800" dirty="0">
                  <a:solidFill>
                    <a:schemeClr val="bg1"/>
                  </a:solidFill>
                </a:rPr>
                <a:t>A</a:t>
              </a:r>
              <a:endParaRPr lang="en-US" sz="8800" dirty="0">
                <a:solidFill>
                  <a:schemeClr val="bg1"/>
                </a:solidFill>
              </a:endParaRPr>
            </a:p>
          </p:txBody>
        </p:sp>
        <p:sp>
          <p:nvSpPr>
            <p:cNvPr id="102" name="Textfeld 101"/>
            <p:cNvSpPr txBox="1"/>
            <p:nvPr/>
          </p:nvSpPr>
          <p:spPr>
            <a:xfrm>
              <a:off x="12167392" y="14834678"/>
              <a:ext cx="7200000" cy="1446550"/>
            </a:xfrm>
            <a:prstGeom prst="rect">
              <a:avLst/>
            </a:prstGeom>
            <a:noFill/>
          </p:spPr>
          <p:txBody>
            <a:bodyPr wrap="square" rtlCol="0">
              <a:spAutoFit/>
            </a:bodyPr>
            <a:lstStyle/>
            <a:p>
              <a:r>
                <a:rPr lang="en-US" sz="8800" dirty="0">
                  <a:solidFill>
                    <a:schemeClr val="bg1"/>
                  </a:solidFill>
                </a:rPr>
                <a:t>Oxford, </a:t>
              </a:r>
              <a:r>
                <a:rPr lang="en-US" sz="8800" dirty="0" smtClean="0">
                  <a:solidFill>
                    <a:schemeClr val="bg1"/>
                  </a:solidFill>
                </a:rPr>
                <a:t>UK</a:t>
              </a:r>
              <a:endParaRPr lang="en-US" sz="8800" dirty="0">
                <a:solidFill>
                  <a:schemeClr val="bg1"/>
                </a:solidFill>
              </a:endParaRPr>
            </a:p>
          </p:txBody>
        </p:sp>
        <p:sp>
          <p:nvSpPr>
            <p:cNvPr id="103" name="Textfeld 102"/>
            <p:cNvSpPr txBox="1"/>
            <p:nvPr/>
          </p:nvSpPr>
          <p:spPr>
            <a:xfrm>
              <a:off x="12167392" y="13394678"/>
              <a:ext cx="7200000" cy="1446550"/>
            </a:xfrm>
            <a:prstGeom prst="rect">
              <a:avLst/>
            </a:prstGeom>
            <a:noFill/>
          </p:spPr>
          <p:txBody>
            <a:bodyPr wrap="square" rtlCol="0">
              <a:spAutoFit/>
            </a:bodyPr>
            <a:lstStyle/>
            <a:p>
              <a:r>
                <a:rPr lang="en-US" sz="8800" dirty="0">
                  <a:solidFill>
                    <a:schemeClr val="bg1"/>
                  </a:solidFill>
                </a:rPr>
                <a:t>Cambridge, </a:t>
              </a:r>
              <a:r>
                <a:rPr lang="en-US" sz="8800" dirty="0" smtClean="0">
                  <a:solidFill>
                    <a:schemeClr val="bg1"/>
                  </a:solidFill>
                </a:rPr>
                <a:t>UK</a:t>
              </a:r>
              <a:endParaRPr lang="en-US" sz="8800" dirty="0">
                <a:solidFill>
                  <a:schemeClr val="bg1"/>
                </a:solidFill>
              </a:endParaRPr>
            </a:p>
          </p:txBody>
        </p:sp>
        <p:sp>
          <p:nvSpPr>
            <p:cNvPr id="104" name="Textfeld 103"/>
            <p:cNvSpPr txBox="1"/>
            <p:nvPr/>
          </p:nvSpPr>
          <p:spPr>
            <a:xfrm>
              <a:off x="12167392" y="11954678"/>
              <a:ext cx="7200000" cy="1440000"/>
            </a:xfrm>
            <a:prstGeom prst="rect">
              <a:avLst/>
            </a:prstGeom>
            <a:noFill/>
          </p:spPr>
          <p:txBody>
            <a:bodyPr wrap="square" rtlCol="0">
              <a:spAutoFit/>
            </a:bodyPr>
            <a:lstStyle/>
            <a:p>
              <a:r>
                <a:rPr lang="en-US" sz="8800" dirty="0">
                  <a:solidFill>
                    <a:schemeClr val="bg1"/>
                  </a:solidFill>
                </a:rPr>
                <a:t>Princeton, </a:t>
              </a:r>
              <a:r>
                <a:rPr lang="en-US" sz="8800" dirty="0" smtClean="0">
                  <a:solidFill>
                    <a:schemeClr val="bg1"/>
                  </a:solidFill>
                </a:rPr>
                <a:t>US</a:t>
              </a:r>
              <a:r>
                <a:rPr lang="en-GB" sz="8800" dirty="0">
                  <a:solidFill>
                    <a:schemeClr val="bg1"/>
                  </a:solidFill>
                </a:rPr>
                <a:t>A</a:t>
              </a:r>
              <a:endParaRPr lang="en-US" sz="8800" dirty="0">
                <a:solidFill>
                  <a:schemeClr val="bg1"/>
                </a:solidFill>
              </a:endParaRPr>
            </a:p>
          </p:txBody>
        </p:sp>
        <p:sp>
          <p:nvSpPr>
            <p:cNvPr id="105" name="Textfeld 104"/>
            <p:cNvSpPr txBox="1"/>
            <p:nvPr/>
          </p:nvSpPr>
          <p:spPr>
            <a:xfrm>
              <a:off x="12167392" y="9192890"/>
              <a:ext cx="7200000" cy="1440000"/>
            </a:xfrm>
            <a:prstGeom prst="rect">
              <a:avLst/>
            </a:prstGeom>
            <a:noFill/>
          </p:spPr>
          <p:txBody>
            <a:bodyPr wrap="square" rtlCol="0">
              <a:spAutoFit/>
            </a:bodyPr>
            <a:lstStyle/>
            <a:p>
              <a:r>
                <a:rPr lang="en-US" sz="8800" dirty="0" smtClean="0">
                  <a:solidFill>
                    <a:schemeClr val="bg1"/>
                  </a:solidFill>
                </a:rPr>
                <a:t>MIT, US</a:t>
              </a:r>
              <a:r>
                <a:rPr lang="en-GB" sz="8800" dirty="0">
                  <a:solidFill>
                    <a:schemeClr val="bg1"/>
                  </a:solidFill>
                </a:rPr>
                <a:t>A</a:t>
              </a:r>
              <a:endParaRPr lang="en-US" sz="8800" dirty="0">
                <a:solidFill>
                  <a:schemeClr val="bg1"/>
                </a:solidFill>
              </a:endParaRPr>
            </a:p>
          </p:txBody>
        </p:sp>
        <p:grpSp>
          <p:nvGrpSpPr>
            <p:cNvPr id="106" name="Gruppieren 105"/>
            <p:cNvGrpSpPr/>
            <p:nvPr/>
          </p:nvGrpSpPr>
          <p:grpSpPr>
            <a:xfrm>
              <a:off x="8929341" y="7121823"/>
              <a:ext cx="3240000" cy="9152855"/>
              <a:chOff x="11125288" y="7121823"/>
              <a:chExt cx="3240000" cy="9152855"/>
            </a:xfrm>
          </p:grpSpPr>
          <p:sp>
            <p:nvSpPr>
              <p:cNvPr id="114" name="Textfeld 113"/>
              <p:cNvSpPr txBox="1"/>
              <p:nvPr/>
            </p:nvSpPr>
            <p:spPr>
              <a:xfrm>
                <a:off x="11125288" y="7121823"/>
                <a:ext cx="324000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r>
                  <a:rPr lang="en-US" dirty="0" smtClean="0"/>
                  <a:t>Rank</a:t>
                </a:r>
                <a:endParaRPr lang="en-US" dirty="0"/>
              </a:p>
            </p:txBody>
          </p:sp>
          <p:sp>
            <p:nvSpPr>
              <p:cNvPr id="115" name="Textfeld 114"/>
              <p:cNvSpPr txBox="1"/>
              <p:nvPr/>
            </p:nvSpPr>
            <p:spPr>
              <a:xfrm>
                <a:off x="11125288" y="10514678"/>
                <a:ext cx="3240000" cy="1440000"/>
              </a:xfrm>
              <a:prstGeom prst="rect">
                <a:avLst/>
              </a:prstGeom>
              <a:noFill/>
            </p:spPr>
            <p:txBody>
              <a:bodyPr wrap="square" rtlCol="0">
                <a:spAutoFit/>
              </a:bodyPr>
              <a:lstStyle/>
              <a:p>
                <a:pPr algn="ctr"/>
                <a:r>
                  <a:rPr lang="en-US" sz="8800" dirty="0" smtClean="0">
                    <a:solidFill>
                      <a:schemeClr val="bg1"/>
                    </a:solidFill>
                  </a:rPr>
                  <a:t>2.</a:t>
                </a:r>
                <a:endParaRPr lang="en-US" sz="8800" dirty="0">
                  <a:solidFill>
                    <a:schemeClr val="bg1"/>
                  </a:solidFill>
                </a:endParaRPr>
              </a:p>
            </p:txBody>
          </p:sp>
          <p:sp>
            <p:nvSpPr>
              <p:cNvPr id="116" name="Textfeld 115"/>
              <p:cNvSpPr txBox="1"/>
              <p:nvPr/>
            </p:nvSpPr>
            <p:spPr>
              <a:xfrm>
                <a:off x="11125288" y="14834678"/>
                <a:ext cx="3240000" cy="1440000"/>
              </a:xfrm>
              <a:prstGeom prst="rect">
                <a:avLst/>
              </a:prstGeom>
              <a:noFill/>
            </p:spPr>
            <p:txBody>
              <a:bodyPr wrap="square" rtlCol="0">
                <a:spAutoFit/>
              </a:bodyPr>
              <a:lstStyle/>
              <a:p>
                <a:pPr algn="ctr"/>
                <a:r>
                  <a:rPr lang="en-US" sz="8800" dirty="0" smtClean="0">
                    <a:solidFill>
                      <a:schemeClr val="bg1"/>
                    </a:solidFill>
                  </a:rPr>
                  <a:t>5.</a:t>
                </a:r>
                <a:endParaRPr lang="en-US" sz="8800" dirty="0">
                  <a:solidFill>
                    <a:schemeClr val="bg1"/>
                  </a:solidFill>
                </a:endParaRPr>
              </a:p>
            </p:txBody>
          </p:sp>
          <p:sp>
            <p:nvSpPr>
              <p:cNvPr id="117" name="Textfeld 116"/>
              <p:cNvSpPr txBox="1"/>
              <p:nvPr/>
            </p:nvSpPr>
            <p:spPr>
              <a:xfrm>
                <a:off x="11125288" y="13394678"/>
                <a:ext cx="3240000" cy="1440000"/>
              </a:xfrm>
              <a:prstGeom prst="rect">
                <a:avLst/>
              </a:prstGeom>
              <a:noFill/>
            </p:spPr>
            <p:txBody>
              <a:bodyPr wrap="square" rtlCol="0">
                <a:spAutoFit/>
              </a:bodyPr>
              <a:lstStyle/>
              <a:p>
                <a:pPr algn="ctr"/>
                <a:r>
                  <a:rPr lang="en-US" sz="8800" dirty="0" smtClean="0">
                    <a:solidFill>
                      <a:schemeClr val="bg1"/>
                    </a:solidFill>
                  </a:rPr>
                  <a:t>4.</a:t>
                </a:r>
                <a:endParaRPr lang="en-US" sz="8800" dirty="0">
                  <a:solidFill>
                    <a:schemeClr val="bg1"/>
                  </a:solidFill>
                </a:endParaRPr>
              </a:p>
            </p:txBody>
          </p:sp>
          <p:sp>
            <p:nvSpPr>
              <p:cNvPr id="118" name="Textfeld 117"/>
              <p:cNvSpPr txBox="1"/>
              <p:nvPr/>
            </p:nvSpPr>
            <p:spPr>
              <a:xfrm>
                <a:off x="11125288" y="11954678"/>
                <a:ext cx="3240000" cy="1440000"/>
              </a:xfrm>
              <a:prstGeom prst="rect">
                <a:avLst/>
              </a:prstGeom>
              <a:noFill/>
            </p:spPr>
            <p:txBody>
              <a:bodyPr wrap="square" rtlCol="0">
                <a:spAutoFit/>
              </a:bodyPr>
              <a:lstStyle/>
              <a:p>
                <a:pPr algn="ctr"/>
                <a:r>
                  <a:rPr lang="en-US" sz="8800" dirty="0" smtClean="0">
                    <a:solidFill>
                      <a:schemeClr val="bg1"/>
                    </a:solidFill>
                  </a:rPr>
                  <a:t>3.</a:t>
                </a:r>
                <a:endParaRPr lang="en-US" sz="8800" dirty="0">
                  <a:solidFill>
                    <a:schemeClr val="bg1"/>
                  </a:solidFill>
                </a:endParaRPr>
              </a:p>
            </p:txBody>
          </p:sp>
          <p:sp>
            <p:nvSpPr>
              <p:cNvPr id="119" name="Textfeld 118"/>
              <p:cNvSpPr txBox="1"/>
              <p:nvPr/>
            </p:nvSpPr>
            <p:spPr>
              <a:xfrm>
                <a:off x="11125288" y="9192890"/>
                <a:ext cx="3240000" cy="1440000"/>
              </a:xfrm>
              <a:prstGeom prst="rect">
                <a:avLst/>
              </a:prstGeom>
              <a:noFill/>
            </p:spPr>
            <p:txBody>
              <a:bodyPr wrap="square" rtlCol="0">
                <a:spAutoFit/>
              </a:bodyPr>
              <a:lstStyle/>
              <a:p>
                <a:pPr algn="ctr"/>
                <a:r>
                  <a:rPr lang="en-US" sz="8800" dirty="0" smtClean="0">
                    <a:solidFill>
                      <a:schemeClr val="bg1"/>
                    </a:solidFill>
                  </a:rPr>
                  <a:t>1.</a:t>
                </a:r>
                <a:endParaRPr lang="en-US" sz="8800" dirty="0">
                  <a:solidFill>
                    <a:schemeClr val="bg1"/>
                  </a:solidFill>
                </a:endParaRPr>
              </a:p>
            </p:txBody>
          </p:sp>
        </p:grpSp>
        <p:grpSp>
          <p:nvGrpSpPr>
            <p:cNvPr id="107" name="Gruppieren 106"/>
            <p:cNvGrpSpPr/>
            <p:nvPr/>
          </p:nvGrpSpPr>
          <p:grpSpPr>
            <a:xfrm>
              <a:off x="19367392" y="7121823"/>
              <a:ext cx="6519833" cy="8864988"/>
              <a:chOff x="21600000" y="7121823"/>
              <a:chExt cx="7200000" cy="8864988"/>
            </a:xfrm>
          </p:grpSpPr>
          <p:sp>
            <p:nvSpPr>
              <p:cNvPr id="108" name="Textfeld 107"/>
              <p:cNvSpPr txBox="1"/>
              <p:nvPr/>
            </p:nvSpPr>
            <p:spPr>
              <a:xfrm>
                <a:off x="21600000" y="7121823"/>
                <a:ext cx="720000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r>
                  <a:rPr lang="en-US" dirty="0" smtClean="0"/>
                  <a:t>Score</a:t>
                </a:r>
                <a:endParaRPr lang="en-US" dirty="0"/>
              </a:p>
            </p:txBody>
          </p:sp>
          <p:sp>
            <p:nvSpPr>
              <p:cNvPr id="109" name="Rechteck 108"/>
              <p:cNvSpPr>
                <a:spLocks/>
              </p:cNvSpPr>
              <p:nvPr/>
            </p:nvSpPr>
            <p:spPr>
              <a:xfrm>
                <a:off x="21600000" y="9480756"/>
                <a:ext cx="6519833"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10" name="Rechteck 109"/>
              <p:cNvSpPr>
                <a:spLocks/>
              </p:cNvSpPr>
              <p:nvPr/>
            </p:nvSpPr>
            <p:spPr>
              <a:xfrm>
                <a:off x="21600000" y="10802544"/>
                <a:ext cx="6123789"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11" name="Rechteck 110"/>
              <p:cNvSpPr>
                <a:spLocks/>
              </p:cNvSpPr>
              <p:nvPr/>
            </p:nvSpPr>
            <p:spPr>
              <a:xfrm>
                <a:off x="21600000" y="12242544"/>
                <a:ext cx="5367705"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12" name="Rechteck 111"/>
              <p:cNvSpPr>
                <a:spLocks/>
              </p:cNvSpPr>
              <p:nvPr/>
            </p:nvSpPr>
            <p:spPr>
              <a:xfrm>
                <a:off x="21600000" y="13682544"/>
                <a:ext cx="4431601"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13" name="Rechteck 112"/>
              <p:cNvSpPr>
                <a:spLocks/>
              </p:cNvSpPr>
              <p:nvPr/>
            </p:nvSpPr>
            <p:spPr>
              <a:xfrm>
                <a:off x="21600000" y="15122544"/>
                <a:ext cx="3061894"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grpSp>
      </p:grpSp>
      <p:grpSp>
        <p:nvGrpSpPr>
          <p:cNvPr id="137" name="Gruppieren 136"/>
          <p:cNvGrpSpPr/>
          <p:nvPr/>
        </p:nvGrpSpPr>
        <p:grpSpPr>
          <a:xfrm>
            <a:off x="31301689" y="7275458"/>
            <a:ext cx="4342964" cy="8864988"/>
            <a:chOff x="13651027" y="7122967"/>
            <a:chExt cx="4796034" cy="8864988"/>
          </a:xfrm>
        </p:grpSpPr>
        <p:sp>
          <p:nvSpPr>
            <p:cNvPr id="138" name="Textfeld 137"/>
            <p:cNvSpPr txBox="1"/>
            <p:nvPr/>
          </p:nvSpPr>
          <p:spPr>
            <a:xfrm>
              <a:off x="13651029" y="7122967"/>
              <a:ext cx="4796032"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r>
                <a:rPr lang="en-US" dirty="0" smtClean="0"/>
                <a:t>Score</a:t>
              </a:r>
              <a:endParaRPr lang="en-US" dirty="0"/>
            </a:p>
          </p:txBody>
        </p:sp>
        <p:sp>
          <p:nvSpPr>
            <p:cNvPr id="139" name="Rechteck 138"/>
            <p:cNvSpPr>
              <a:spLocks/>
            </p:cNvSpPr>
            <p:nvPr/>
          </p:nvSpPr>
          <p:spPr>
            <a:xfrm>
              <a:off x="13651027" y="9481900"/>
              <a:ext cx="4523159"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40" name="Rechteck 139"/>
            <p:cNvSpPr>
              <a:spLocks/>
            </p:cNvSpPr>
            <p:nvPr/>
          </p:nvSpPr>
          <p:spPr>
            <a:xfrm>
              <a:off x="13651030" y="10803688"/>
              <a:ext cx="4314786"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41" name="Rechteck 140"/>
            <p:cNvSpPr>
              <a:spLocks/>
            </p:cNvSpPr>
            <p:nvPr/>
          </p:nvSpPr>
          <p:spPr>
            <a:xfrm>
              <a:off x="13651031" y="12243688"/>
              <a:ext cx="3449248"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42" name="Rechteck 141"/>
            <p:cNvSpPr>
              <a:spLocks/>
            </p:cNvSpPr>
            <p:nvPr/>
          </p:nvSpPr>
          <p:spPr>
            <a:xfrm>
              <a:off x="13651033" y="13683688"/>
              <a:ext cx="2398013"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43" name="Rechteck 142"/>
            <p:cNvSpPr>
              <a:spLocks/>
            </p:cNvSpPr>
            <p:nvPr/>
          </p:nvSpPr>
          <p:spPr>
            <a:xfrm>
              <a:off x="13651030" y="15123688"/>
              <a:ext cx="2039576"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grpSp>
      <p:grpSp>
        <p:nvGrpSpPr>
          <p:cNvPr id="6" name="Gruppieren 5"/>
          <p:cNvGrpSpPr/>
          <p:nvPr/>
        </p:nvGrpSpPr>
        <p:grpSpPr>
          <a:xfrm>
            <a:off x="17813231" y="9501849"/>
            <a:ext cx="13377022" cy="6637361"/>
            <a:chOff x="18411104" y="9501849"/>
            <a:chExt cx="13377022" cy="6637361"/>
          </a:xfrm>
        </p:grpSpPr>
        <p:grpSp>
          <p:nvGrpSpPr>
            <p:cNvPr id="330" name="Gruppieren 329"/>
            <p:cNvGrpSpPr/>
            <p:nvPr/>
          </p:nvGrpSpPr>
          <p:grpSpPr>
            <a:xfrm>
              <a:off x="18411104" y="9501849"/>
              <a:ext cx="13377022" cy="6637361"/>
              <a:chOff x="18411104" y="9501849"/>
              <a:chExt cx="13377022" cy="6637361"/>
            </a:xfrm>
          </p:grpSpPr>
          <p:grpSp>
            <p:nvGrpSpPr>
              <p:cNvPr id="259" name="Gruppieren 258"/>
              <p:cNvGrpSpPr/>
              <p:nvPr/>
            </p:nvGrpSpPr>
            <p:grpSpPr>
              <a:xfrm>
                <a:off x="28618207" y="9633154"/>
                <a:ext cx="3169919" cy="6506056"/>
                <a:chOff x="28618207" y="9633154"/>
                <a:chExt cx="3169919" cy="6506056"/>
              </a:xfrm>
            </p:grpSpPr>
            <p:sp>
              <p:nvSpPr>
                <p:cNvPr id="173" name="Rechteck 172"/>
                <p:cNvSpPr>
                  <a:spLocks/>
                </p:cNvSpPr>
                <p:nvPr/>
              </p:nvSpPr>
              <p:spPr>
                <a:xfrm>
                  <a:off x="28618207" y="9633154"/>
                  <a:ext cx="45719" cy="864267"/>
                </a:xfrm>
                <a:prstGeom prst="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cxnSp>
              <p:nvCxnSpPr>
                <p:cNvPr id="160" name="Gerade Verbindung 159"/>
                <p:cNvCxnSpPr>
                  <a:stCxn id="173" idx="3"/>
                </p:cNvCxnSpPr>
                <p:nvPr/>
              </p:nvCxnSpPr>
              <p:spPr>
                <a:xfrm>
                  <a:off x="28663926" y="10065288"/>
                  <a:ext cx="360000" cy="1236"/>
                </a:xfrm>
                <a:prstGeom prst="line">
                  <a:avLst/>
                </a:prstGeom>
                <a:ln w="1016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64" name="Gerade Verbindung 163"/>
                <p:cNvCxnSpPr>
                  <a:endCxn id="181" idx="3"/>
                </p:cNvCxnSpPr>
                <p:nvPr/>
              </p:nvCxnSpPr>
              <p:spPr>
                <a:xfrm>
                  <a:off x="31413469" y="11388312"/>
                  <a:ext cx="360000" cy="1"/>
                </a:xfrm>
                <a:prstGeom prst="line">
                  <a:avLst/>
                </a:prstGeom>
                <a:ln w="101600" cap="rnd">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76" name="Rechteck 175"/>
                <p:cNvSpPr>
                  <a:spLocks/>
                </p:cNvSpPr>
                <p:nvPr/>
              </p:nvSpPr>
              <p:spPr>
                <a:xfrm>
                  <a:off x="28634742" y="10956179"/>
                  <a:ext cx="45719" cy="864267"/>
                </a:xfrm>
                <a:prstGeom prst="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77" name="Rechteck 176"/>
                <p:cNvSpPr>
                  <a:spLocks/>
                </p:cNvSpPr>
                <p:nvPr/>
              </p:nvSpPr>
              <p:spPr>
                <a:xfrm>
                  <a:off x="28641066" y="12396179"/>
                  <a:ext cx="45719" cy="864267"/>
                </a:xfrm>
                <a:prstGeom prst="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78" name="Rechteck 177"/>
                <p:cNvSpPr>
                  <a:spLocks/>
                </p:cNvSpPr>
                <p:nvPr/>
              </p:nvSpPr>
              <p:spPr>
                <a:xfrm>
                  <a:off x="28641066" y="13836179"/>
                  <a:ext cx="45719" cy="864267"/>
                </a:xfrm>
                <a:prstGeom prst="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79" name="Rechteck 178"/>
                <p:cNvSpPr>
                  <a:spLocks/>
                </p:cNvSpPr>
                <p:nvPr/>
              </p:nvSpPr>
              <p:spPr>
                <a:xfrm>
                  <a:off x="28641066" y="15274943"/>
                  <a:ext cx="45719" cy="864267"/>
                </a:xfrm>
                <a:prstGeom prst="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80" name="Rechteck 179"/>
                <p:cNvSpPr>
                  <a:spLocks/>
                </p:cNvSpPr>
                <p:nvPr/>
              </p:nvSpPr>
              <p:spPr>
                <a:xfrm>
                  <a:off x="31742407" y="9634391"/>
                  <a:ext cx="45719" cy="864267"/>
                </a:xfrm>
                <a:prstGeom prst="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81" name="Rechteck 180"/>
                <p:cNvSpPr>
                  <a:spLocks/>
                </p:cNvSpPr>
                <p:nvPr/>
              </p:nvSpPr>
              <p:spPr>
                <a:xfrm>
                  <a:off x="31742407" y="10956179"/>
                  <a:ext cx="45719" cy="864267"/>
                </a:xfrm>
                <a:prstGeom prst="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82" name="Rechteck 181"/>
                <p:cNvSpPr>
                  <a:spLocks/>
                </p:cNvSpPr>
                <p:nvPr/>
              </p:nvSpPr>
              <p:spPr>
                <a:xfrm>
                  <a:off x="31742407" y="12396179"/>
                  <a:ext cx="45719" cy="864267"/>
                </a:xfrm>
                <a:prstGeom prst="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83" name="Rechteck 182"/>
                <p:cNvSpPr>
                  <a:spLocks/>
                </p:cNvSpPr>
                <p:nvPr/>
              </p:nvSpPr>
              <p:spPr>
                <a:xfrm>
                  <a:off x="31742407" y="13836179"/>
                  <a:ext cx="45719" cy="864267"/>
                </a:xfrm>
                <a:prstGeom prst="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84" name="Rechteck 183"/>
                <p:cNvSpPr>
                  <a:spLocks/>
                </p:cNvSpPr>
                <p:nvPr/>
              </p:nvSpPr>
              <p:spPr>
                <a:xfrm>
                  <a:off x="31741798" y="15274942"/>
                  <a:ext cx="45719" cy="864267"/>
                </a:xfrm>
                <a:prstGeom prst="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cxnSp>
              <p:nvCxnSpPr>
                <p:cNvPr id="199" name="Gerade Verbindung 198"/>
                <p:cNvCxnSpPr/>
                <p:nvPr/>
              </p:nvCxnSpPr>
              <p:spPr>
                <a:xfrm>
                  <a:off x="31382407" y="10066524"/>
                  <a:ext cx="360000" cy="1"/>
                </a:xfrm>
                <a:prstGeom prst="line">
                  <a:avLst/>
                </a:prstGeom>
                <a:ln w="101600" cap="rnd">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00" name="Gerade Verbindung 199"/>
                <p:cNvCxnSpPr/>
                <p:nvPr/>
              </p:nvCxnSpPr>
              <p:spPr>
                <a:xfrm>
                  <a:off x="31382407" y="12828312"/>
                  <a:ext cx="360000" cy="1"/>
                </a:xfrm>
                <a:prstGeom prst="line">
                  <a:avLst/>
                </a:prstGeom>
                <a:ln w="101600" cap="rnd">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01" name="Gerade Verbindung 200"/>
                <p:cNvCxnSpPr/>
                <p:nvPr/>
              </p:nvCxnSpPr>
              <p:spPr>
                <a:xfrm>
                  <a:off x="31382407" y="14268312"/>
                  <a:ext cx="360000" cy="1"/>
                </a:xfrm>
                <a:prstGeom prst="line">
                  <a:avLst/>
                </a:prstGeom>
                <a:ln w="101600" cap="rnd">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02" name="Gerade Verbindung 201"/>
                <p:cNvCxnSpPr/>
                <p:nvPr/>
              </p:nvCxnSpPr>
              <p:spPr>
                <a:xfrm>
                  <a:off x="31382407" y="15708313"/>
                  <a:ext cx="360000" cy="1"/>
                </a:xfrm>
                <a:prstGeom prst="line">
                  <a:avLst/>
                </a:prstGeom>
                <a:ln w="101600" cap="rnd">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03" name="Gerade Verbindung 202"/>
                <p:cNvCxnSpPr/>
                <p:nvPr/>
              </p:nvCxnSpPr>
              <p:spPr>
                <a:xfrm>
                  <a:off x="28663926" y="11388313"/>
                  <a:ext cx="360000" cy="1236"/>
                </a:xfrm>
                <a:prstGeom prst="line">
                  <a:avLst/>
                </a:prstGeom>
                <a:ln w="1016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04" name="Gerade Verbindung 203"/>
                <p:cNvCxnSpPr/>
                <p:nvPr/>
              </p:nvCxnSpPr>
              <p:spPr>
                <a:xfrm>
                  <a:off x="28663926" y="12828313"/>
                  <a:ext cx="360000" cy="1236"/>
                </a:xfrm>
                <a:prstGeom prst="line">
                  <a:avLst/>
                </a:prstGeom>
                <a:ln w="1016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05" name="Gerade Verbindung 204"/>
                <p:cNvCxnSpPr/>
                <p:nvPr/>
              </p:nvCxnSpPr>
              <p:spPr>
                <a:xfrm>
                  <a:off x="28663926" y="14265841"/>
                  <a:ext cx="360000" cy="1236"/>
                </a:xfrm>
                <a:prstGeom prst="line">
                  <a:avLst/>
                </a:prstGeom>
                <a:ln w="1016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06" name="Gerade Verbindung 205"/>
                <p:cNvCxnSpPr/>
                <p:nvPr/>
              </p:nvCxnSpPr>
              <p:spPr>
                <a:xfrm>
                  <a:off x="28663926" y="15708314"/>
                  <a:ext cx="360000" cy="1236"/>
                </a:xfrm>
                <a:prstGeom prst="line">
                  <a:avLst/>
                </a:prstGeom>
                <a:ln w="1016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07" name="Gerade Verbindung 206"/>
                <p:cNvCxnSpPr/>
                <p:nvPr/>
              </p:nvCxnSpPr>
              <p:spPr>
                <a:xfrm>
                  <a:off x="29023926" y="10066525"/>
                  <a:ext cx="2389543" cy="1320552"/>
                </a:xfrm>
                <a:prstGeom prst="line">
                  <a:avLst/>
                </a:prstGeom>
                <a:ln w="1016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10" name="Gerade Verbindung 209"/>
                <p:cNvCxnSpPr/>
                <p:nvPr/>
              </p:nvCxnSpPr>
              <p:spPr>
                <a:xfrm>
                  <a:off x="29023927" y="11387077"/>
                  <a:ext cx="2358476" cy="1442473"/>
                </a:xfrm>
                <a:prstGeom prst="line">
                  <a:avLst/>
                </a:prstGeom>
                <a:ln w="101600" cap="flat">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12" name="Gerade Verbindung 211"/>
                <p:cNvCxnSpPr/>
                <p:nvPr/>
              </p:nvCxnSpPr>
              <p:spPr>
                <a:xfrm flipV="1">
                  <a:off x="29023925" y="10062016"/>
                  <a:ext cx="2358478" cy="4203826"/>
                </a:xfrm>
                <a:prstGeom prst="line">
                  <a:avLst/>
                </a:prstGeom>
                <a:ln w="1016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13" name="Gerade Verbindung 212"/>
                <p:cNvCxnSpPr/>
                <p:nvPr/>
              </p:nvCxnSpPr>
              <p:spPr>
                <a:xfrm flipV="1">
                  <a:off x="29023924" y="14265842"/>
                  <a:ext cx="2358483" cy="1437962"/>
                </a:xfrm>
                <a:prstGeom prst="line">
                  <a:avLst/>
                </a:prstGeom>
                <a:ln w="1016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grpSp>
          <p:grpSp>
            <p:nvGrpSpPr>
              <p:cNvPr id="260" name="Gruppieren 259"/>
              <p:cNvGrpSpPr/>
              <p:nvPr/>
            </p:nvGrpSpPr>
            <p:grpSpPr>
              <a:xfrm>
                <a:off x="18411104" y="9501849"/>
                <a:ext cx="3169919" cy="6506056"/>
                <a:chOff x="28618207" y="9633154"/>
                <a:chExt cx="3169919" cy="6506056"/>
              </a:xfrm>
            </p:grpSpPr>
            <p:sp>
              <p:nvSpPr>
                <p:cNvPr id="261" name="Rechteck 260"/>
                <p:cNvSpPr>
                  <a:spLocks/>
                </p:cNvSpPr>
                <p:nvPr/>
              </p:nvSpPr>
              <p:spPr>
                <a:xfrm>
                  <a:off x="28618207" y="9633154"/>
                  <a:ext cx="45719" cy="864267"/>
                </a:xfrm>
                <a:prstGeom prst="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cxnSp>
              <p:nvCxnSpPr>
                <p:cNvPr id="262" name="Gerade Verbindung 261"/>
                <p:cNvCxnSpPr>
                  <a:stCxn id="261" idx="3"/>
                </p:cNvCxnSpPr>
                <p:nvPr/>
              </p:nvCxnSpPr>
              <p:spPr>
                <a:xfrm>
                  <a:off x="28663926" y="10065288"/>
                  <a:ext cx="360000" cy="1236"/>
                </a:xfrm>
                <a:prstGeom prst="line">
                  <a:avLst/>
                </a:prstGeom>
                <a:ln w="1016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63" name="Gerade Verbindung 262"/>
                <p:cNvCxnSpPr>
                  <a:endCxn id="269" idx="3"/>
                </p:cNvCxnSpPr>
                <p:nvPr/>
              </p:nvCxnSpPr>
              <p:spPr>
                <a:xfrm>
                  <a:off x="31413469" y="11388312"/>
                  <a:ext cx="360000" cy="1"/>
                </a:xfrm>
                <a:prstGeom prst="line">
                  <a:avLst/>
                </a:prstGeom>
                <a:ln w="101600" cap="rnd">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64" name="Rechteck 263"/>
                <p:cNvSpPr>
                  <a:spLocks/>
                </p:cNvSpPr>
                <p:nvPr/>
              </p:nvSpPr>
              <p:spPr>
                <a:xfrm>
                  <a:off x="28634742" y="10956179"/>
                  <a:ext cx="45719" cy="864267"/>
                </a:xfrm>
                <a:prstGeom prst="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265" name="Rechteck 264"/>
                <p:cNvSpPr>
                  <a:spLocks/>
                </p:cNvSpPr>
                <p:nvPr/>
              </p:nvSpPr>
              <p:spPr>
                <a:xfrm>
                  <a:off x="28641066" y="12396179"/>
                  <a:ext cx="45719" cy="864267"/>
                </a:xfrm>
                <a:prstGeom prst="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266" name="Rechteck 265"/>
                <p:cNvSpPr>
                  <a:spLocks/>
                </p:cNvSpPr>
                <p:nvPr/>
              </p:nvSpPr>
              <p:spPr>
                <a:xfrm>
                  <a:off x="28641066" y="13836179"/>
                  <a:ext cx="45719" cy="864267"/>
                </a:xfrm>
                <a:prstGeom prst="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267" name="Rechteck 266"/>
                <p:cNvSpPr>
                  <a:spLocks/>
                </p:cNvSpPr>
                <p:nvPr/>
              </p:nvSpPr>
              <p:spPr>
                <a:xfrm>
                  <a:off x="28641066" y="15274943"/>
                  <a:ext cx="45719" cy="864267"/>
                </a:xfrm>
                <a:prstGeom prst="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268" name="Rechteck 267"/>
                <p:cNvSpPr>
                  <a:spLocks/>
                </p:cNvSpPr>
                <p:nvPr/>
              </p:nvSpPr>
              <p:spPr>
                <a:xfrm>
                  <a:off x="31742407" y="9634391"/>
                  <a:ext cx="45719" cy="864267"/>
                </a:xfrm>
                <a:prstGeom prst="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269" name="Rechteck 268"/>
                <p:cNvSpPr>
                  <a:spLocks/>
                </p:cNvSpPr>
                <p:nvPr/>
              </p:nvSpPr>
              <p:spPr>
                <a:xfrm>
                  <a:off x="31742407" y="10956179"/>
                  <a:ext cx="45719" cy="864267"/>
                </a:xfrm>
                <a:prstGeom prst="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270" name="Rechteck 269"/>
                <p:cNvSpPr>
                  <a:spLocks/>
                </p:cNvSpPr>
                <p:nvPr/>
              </p:nvSpPr>
              <p:spPr>
                <a:xfrm>
                  <a:off x="31742407" y="12396179"/>
                  <a:ext cx="45719" cy="864267"/>
                </a:xfrm>
                <a:prstGeom prst="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271" name="Rechteck 270"/>
                <p:cNvSpPr>
                  <a:spLocks/>
                </p:cNvSpPr>
                <p:nvPr/>
              </p:nvSpPr>
              <p:spPr>
                <a:xfrm>
                  <a:off x="31742407" y="13836179"/>
                  <a:ext cx="45719" cy="864267"/>
                </a:xfrm>
                <a:prstGeom prst="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272" name="Rechteck 271"/>
                <p:cNvSpPr>
                  <a:spLocks/>
                </p:cNvSpPr>
                <p:nvPr/>
              </p:nvSpPr>
              <p:spPr>
                <a:xfrm>
                  <a:off x="31741798" y="15274942"/>
                  <a:ext cx="45719" cy="864267"/>
                </a:xfrm>
                <a:prstGeom prst="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cxnSp>
              <p:nvCxnSpPr>
                <p:cNvPr id="273" name="Gerade Verbindung 272"/>
                <p:cNvCxnSpPr/>
                <p:nvPr/>
              </p:nvCxnSpPr>
              <p:spPr>
                <a:xfrm>
                  <a:off x="31382407" y="10066524"/>
                  <a:ext cx="360000" cy="1"/>
                </a:xfrm>
                <a:prstGeom prst="line">
                  <a:avLst/>
                </a:prstGeom>
                <a:ln w="101600" cap="rnd">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74" name="Gerade Verbindung 273"/>
                <p:cNvCxnSpPr/>
                <p:nvPr/>
              </p:nvCxnSpPr>
              <p:spPr>
                <a:xfrm>
                  <a:off x="31382407" y="12828312"/>
                  <a:ext cx="360000" cy="1"/>
                </a:xfrm>
                <a:prstGeom prst="line">
                  <a:avLst/>
                </a:prstGeom>
                <a:ln w="101600" cap="rnd">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75" name="Gerade Verbindung 274"/>
                <p:cNvCxnSpPr/>
                <p:nvPr/>
              </p:nvCxnSpPr>
              <p:spPr>
                <a:xfrm>
                  <a:off x="31382407" y="14268312"/>
                  <a:ext cx="360000" cy="1"/>
                </a:xfrm>
                <a:prstGeom prst="line">
                  <a:avLst/>
                </a:prstGeom>
                <a:ln w="101600" cap="rnd">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76" name="Gerade Verbindung 275"/>
                <p:cNvCxnSpPr/>
                <p:nvPr/>
              </p:nvCxnSpPr>
              <p:spPr>
                <a:xfrm>
                  <a:off x="31382407" y="15708313"/>
                  <a:ext cx="360000" cy="1"/>
                </a:xfrm>
                <a:prstGeom prst="line">
                  <a:avLst/>
                </a:prstGeom>
                <a:ln w="101600" cap="rnd">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77" name="Gerade Verbindung 276"/>
                <p:cNvCxnSpPr/>
                <p:nvPr/>
              </p:nvCxnSpPr>
              <p:spPr>
                <a:xfrm>
                  <a:off x="28663926" y="11388313"/>
                  <a:ext cx="360000" cy="1236"/>
                </a:xfrm>
                <a:prstGeom prst="line">
                  <a:avLst/>
                </a:prstGeom>
                <a:ln w="1016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78" name="Gerade Verbindung 277"/>
                <p:cNvCxnSpPr/>
                <p:nvPr/>
              </p:nvCxnSpPr>
              <p:spPr>
                <a:xfrm>
                  <a:off x="28663926" y="12828313"/>
                  <a:ext cx="360000" cy="1236"/>
                </a:xfrm>
                <a:prstGeom prst="line">
                  <a:avLst/>
                </a:prstGeom>
                <a:ln w="1016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79" name="Gerade Verbindung 278"/>
                <p:cNvCxnSpPr/>
                <p:nvPr/>
              </p:nvCxnSpPr>
              <p:spPr>
                <a:xfrm>
                  <a:off x="28663926" y="14265841"/>
                  <a:ext cx="360000" cy="1236"/>
                </a:xfrm>
                <a:prstGeom prst="line">
                  <a:avLst/>
                </a:prstGeom>
                <a:ln w="1016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80" name="Gerade Verbindung 279"/>
                <p:cNvCxnSpPr/>
                <p:nvPr/>
              </p:nvCxnSpPr>
              <p:spPr>
                <a:xfrm>
                  <a:off x="28663926" y="15708314"/>
                  <a:ext cx="360000" cy="1236"/>
                </a:xfrm>
                <a:prstGeom prst="line">
                  <a:avLst/>
                </a:prstGeom>
                <a:ln w="1016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81" name="Gerade Verbindung 280"/>
                <p:cNvCxnSpPr/>
                <p:nvPr/>
              </p:nvCxnSpPr>
              <p:spPr>
                <a:xfrm flipV="1">
                  <a:off x="29023924" y="10065287"/>
                  <a:ext cx="2358479" cy="1238"/>
                </a:xfrm>
                <a:prstGeom prst="line">
                  <a:avLst/>
                </a:prstGeom>
                <a:ln w="1016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82" name="Gerade Verbindung 281"/>
                <p:cNvCxnSpPr/>
                <p:nvPr/>
              </p:nvCxnSpPr>
              <p:spPr>
                <a:xfrm>
                  <a:off x="29023924" y="11390787"/>
                  <a:ext cx="2358479" cy="2877526"/>
                </a:xfrm>
                <a:prstGeom prst="line">
                  <a:avLst/>
                </a:prstGeom>
                <a:ln w="1016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83" name="Gerade Verbindung 282"/>
                <p:cNvCxnSpPr/>
                <p:nvPr/>
              </p:nvCxnSpPr>
              <p:spPr>
                <a:xfrm flipV="1">
                  <a:off x="29023925" y="12827695"/>
                  <a:ext cx="2358478" cy="1438146"/>
                </a:xfrm>
                <a:prstGeom prst="line">
                  <a:avLst/>
                </a:prstGeom>
                <a:ln w="1016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84" name="Gerade Verbindung 283"/>
                <p:cNvCxnSpPr/>
                <p:nvPr/>
              </p:nvCxnSpPr>
              <p:spPr>
                <a:xfrm flipV="1">
                  <a:off x="29023925" y="15707075"/>
                  <a:ext cx="2389544" cy="3714"/>
                </a:xfrm>
                <a:prstGeom prst="line">
                  <a:avLst/>
                </a:prstGeom>
                <a:ln w="1016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313" name="Gerade Verbindung 312"/>
                <p:cNvCxnSpPr/>
                <p:nvPr/>
              </p:nvCxnSpPr>
              <p:spPr>
                <a:xfrm flipV="1">
                  <a:off x="29023926" y="11388312"/>
                  <a:ext cx="2358477" cy="1439383"/>
                </a:xfrm>
                <a:prstGeom prst="line">
                  <a:avLst/>
                </a:prstGeom>
                <a:ln w="1016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grpSp>
          <p:grpSp>
            <p:nvGrpSpPr>
              <p:cNvPr id="329" name="Gruppieren 328"/>
              <p:cNvGrpSpPr/>
              <p:nvPr/>
            </p:nvGrpSpPr>
            <p:grpSpPr>
              <a:xfrm>
                <a:off x="21350794" y="9646518"/>
                <a:ext cx="3109736" cy="6472785"/>
                <a:chOff x="21350794" y="9646518"/>
                <a:chExt cx="3109736" cy="6472785"/>
              </a:xfrm>
            </p:grpSpPr>
            <p:sp>
              <p:nvSpPr>
                <p:cNvPr id="324" name="Textfeld 323"/>
                <p:cNvSpPr txBox="1"/>
                <p:nvPr/>
              </p:nvSpPr>
              <p:spPr>
                <a:xfrm>
                  <a:off x="21350794" y="10971581"/>
                  <a:ext cx="1452386" cy="830997"/>
                </a:xfrm>
                <a:prstGeom prst="rect">
                  <a:avLst/>
                </a:prstGeom>
                <a:noFill/>
              </p:spPr>
              <p:txBody>
                <a:bodyPr wrap="square" rtlCol="0" anchor="ctr">
                  <a:spAutoFit/>
                </a:bodyPr>
                <a:lstStyle/>
                <a:p>
                  <a:pPr algn="ctr"/>
                  <a:r>
                    <a:rPr lang="en-US" sz="4800" dirty="0" smtClean="0">
                      <a:solidFill>
                        <a:schemeClr val="bg1"/>
                      </a:solidFill>
                    </a:rPr>
                    <a:t>(+1)</a:t>
                  </a:r>
                  <a:endParaRPr lang="en-US" sz="4800" dirty="0">
                    <a:solidFill>
                      <a:schemeClr val="bg1"/>
                    </a:solidFill>
                  </a:endParaRPr>
                </a:p>
              </p:txBody>
            </p:sp>
            <p:sp>
              <p:nvSpPr>
                <p:cNvPr id="325" name="Textfeld 324"/>
                <p:cNvSpPr txBox="1"/>
                <p:nvPr/>
              </p:nvSpPr>
              <p:spPr>
                <a:xfrm>
                  <a:off x="23008144" y="15288306"/>
                  <a:ext cx="1452386" cy="830997"/>
                </a:xfrm>
                <a:prstGeom prst="rect">
                  <a:avLst/>
                </a:prstGeom>
                <a:noFill/>
              </p:spPr>
              <p:txBody>
                <a:bodyPr wrap="square" rtlCol="0" anchor="ctr">
                  <a:spAutoFit/>
                </a:bodyPr>
                <a:lstStyle/>
                <a:p>
                  <a:pPr algn="ctr"/>
                  <a:endParaRPr lang="en-US" sz="4800" dirty="0">
                    <a:solidFill>
                      <a:schemeClr val="bg1"/>
                    </a:solidFill>
                  </a:endParaRPr>
                </a:p>
              </p:txBody>
            </p:sp>
            <p:sp>
              <p:nvSpPr>
                <p:cNvPr id="326" name="Textfeld 325"/>
                <p:cNvSpPr txBox="1"/>
                <p:nvPr/>
              </p:nvSpPr>
              <p:spPr>
                <a:xfrm>
                  <a:off x="21350794" y="13848306"/>
                  <a:ext cx="1452386" cy="830997"/>
                </a:xfrm>
                <a:prstGeom prst="rect">
                  <a:avLst/>
                </a:prstGeom>
                <a:noFill/>
              </p:spPr>
              <p:txBody>
                <a:bodyPr wrap="square" rtlCol="0" anchor="ctr">
                  <a:spAutoFit/>
                </a:bodyPr>
                <a:lstStyle/>
                <a:p>
                  <a:pPr algn="ctr"/>
                  <a:r>
                    <a:rPr lang="en-US" sz="4800" dirty="0" smtClean="0">
                      <a:solidFill>
                        <a:schemeClr val="bg1"/>
                      </a:solidFill>
                    </a:rPr>
                    <a:t>(-2)</a:t>
                  </a:r>
                </a:p>
              </p:txBody>
            </p:sp>
            <p:sp>
              <p:nvSpPr>
                <p:cNvPr id="327" name="Textfeld 326"/>
                <p:cNvSpPr txBox="1"/>
                <p:nvPr/>
              </p:nvSpPr>
              <p:spPr>
                <a:xfrm>
                  <a:off x="21350794" y="12408306"/>
                  <a:ext cx="1452386" cy="830997"/>
                </a:xfrm>
                <a:prstGeom prst="rect">
                  <a:avLst/>
                </a:prstGeom>
                <a:noFill/>
              </p:spPr>
              <p:txBody>
                <a:bodyPr wrap="square" rtlCol="0" anchor="ctr">
                  <a:spAutoFit/>
                </a:bodyPr>
                <a:lstStyle/>
                <a:p>
                  <a:pPr algn="ctr"/>
                  <a:r>
                    <a:rPr lang="en-US" sz="4800" dirty="0" smtClean="0">
                      <a:solidFill>
                        <a:schemeClr val="bg1"/>
                      </a:solidFill>
                    </a:rPr>
                    <a:t>(+1)</a:t>
                  </a:r>
                  <a:endParaRPr lang="en-US" sz="4800" dirty="0">
                    <a:solidFill>
                      <a:schemeClr val="bg1"/>
                    </a:solidFill>
                  </a:endParaRPr>
                </a:p>
              </p:txBody>
            </p:sp>
            <p:sp>
              <p:nvSpPr>
                <p:cNvPr id="328" name="Textfeld 327"/>
                <p:cNvSpPr txBox="1"/>
                <p:nvPr/>
              </p:nvSpPr>
              <p:spPr>
                <a:xfrm>
                  <a:off x="23008144" y="9646518"/>
                  <a:ext cx="1452386" cy="830997"/>
                </a:xfrm>
                <a:prstGeom prst="rect">
                  <a:avLst/>
                </a:prstGeom>
                <a:noFill/>
              </p:spPr>
              <p:txBody>
                <a:bodyPr wrap="square" rtlCol="0" anchor="ctr">
                  <a:spAutoFit/>
                </a:bodyPr>
                <a:lstStyle/>
                <a:p>
                  <a:pPr algn="ctr"/>
                  <a:endParaRPr lang="en-US" sz="4800" dirty="0">
                    <a:solidFill>
                      <a:schemeClr val="bg1"/>
                    </a:solidFill>
                  </a:endParaRPr>
                </a:p>
              </p:txBody>
            </p:sp>
          </p:grpSp>
        </p:grpSp>
        <p:cxnSp>
          <p:nvCxnSpPr>
            <p:cNvPr id="129" name="Gerade Verbindung 128"/>
            <p:cNvCxnSpPr/>
            <p:nvPr/>
          </p:nvCxnSpPr>
          <p:spPr>
            <a:xfrm>
              <a:off x="29023924" y="12796529"/>
              <a:ext cx="2358483" cy="2913021"/>
            </a:xfrm>
            <a:prstGeom prst="line">
              <a:avLst/>
            </a:prstGeom>
            <a:ln w="101600" cap="flat">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04510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1.52778E-6 2.59259E-6 L -0.22404 2.59259E-6 " pathEditMode="relative" rAng="0" ptsTypes="AA">
                                      <p:cBhvr>
                                        <p:cTn id="6" dur="1000" fill="hold"/>
                                        <p:tgtEl>
                                          <p:spTgt spid="99"/>
                                        </p:tgtEl>
                                        <p:attrNameLst>
                                          <p:attrName>ppt_x</p:attrName>
                                          <p:attrName>ppt_y</p:attrName>
                                        </p:attrNameLst>
                                      </p:cBhvr>
                                      <p:rCtr x="-11202" y="0"/>
                                    </p:animMotion>
                                  </p:childTnLst>
                                </p:cTn>
                              </p:par>
                              <p:par>
                                <p:cTn id="7" presetID="2" presetClass="entr" presetSubtype="2" fill="hold" nodeType="withEffect">
                                  <p:stCondLst>
                                    <p:cond delay="50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500" fill="hold"/>
                                        <p:tgtEl>
                                          <p:spTgt spid="2"/>
                                        </p:tgtEl>
                                        <p:attrNameLst>
                                          <p:attrName>ppt_x</p:attrName>
                                        </p:attrNameLst>
                                      </p:cBhvr>
                                      <p:tavLst>
                                        <p:tav tm="0">
                                          <p:val>
                                            <p:strVal val="1+#ppt_w/2"/>
                                          </p:val>
                                        </p:tav>
                                        <p:tav tm="100000">
                                          <p:val>
                                            <p:strVal val="#ppt_x"/>
                                          </p:val>
                                        </p:tav>
                                      </p:tavLst>
                                    </p:anim>
                                    <p:anim calcmode="lin" valueType="num">
                                      <p:cBhvr additive="base">
                                        <p:cTn id="10" dur="500" fill="hold"/>
                                        <p:tgtEl>
                                          <p:spTgt spid="2"/>
                                        </p:tgtEl>
                                        <p:attrNameLst>
                                          <p:attrName>ppt_y</p:attrName>
                                        </p:attrNameLst>
                                      </p:cBhvr>
                                      <p:tavLst>
                                        <p:tav tm="0">
                                          <p:val>
                                            <p:strVal val="#ppt_y"/>
                                          </p:val>
                                        </p:tav>
                                        <p:tav tm="100000">
                                          <p:val>
                                            <p:strVal val="#ppt_y"/>
                                          </p:val>
                                        </p:tav>
                                      </p:tavLst>
                                    </p:anim>
                                  </p:childTnLst>
                                </p:cTn>
                              </p:par>
                            </p:childTnLst>
                          </p:cTn>
                        </p:par>
                        <p:par>
                          <p:cTn id="11" fill="hold">
                            <p:stCondLst>
                              <p:cond delay="1000"/>
                            </p:stCondLst>
                            <p:childTnLst>
                              <p:par>
                                <p:cTn id="12" presetID="2" presetClass="entr" presetSubtype="2" fill="hold" nodeType="afterEffect">
                                  <p:stCondLst>
                                    <p:cond delay="500"/>
                                  </p:stCondLst>
                                  <p:childTnLst>
                                    <p:set>
                                      <p:cBhvr>
                                        <p:cTn id="13" dur="1" fill="hold">
                                          <p:stCondLst>
                                            <p:cond delay="0"/>
                                          </p:stCondLst>
                                        </p:cTn>
                                        <p:tgtEl>
                                          <p:spTgt spid="137"/>
                                        </p:tgtEl>
                                        <p:attrNameLst>
                                          <p:attrName>style.visibility</p:attrName>
                                        </p:attrNameLst>
                                      </p:cBhvr>
                                      <p:to>
                                        <p:strVal val="visible"/>
                                      </p:to>
                                    </p:set>
                                    <p:anim calcmode="lin" valueType="num">
                                      <p:cBhvr additive="base">
                                        <p:cTn id="14" dur="500" fill="hold"/>
                                        <p:tgtEl>
                                          <p:spTgt spid="137"/>
                                        </p:tgtEl>
                                        <p:attrNameLst>
                                          <p:attrName>ppt_x</p:attrName>
                                        </p:attrNameLst>
                                      </p:cBhvr>
                                      <p:tavLst>
                                        <p:tav tm="0">
                                          <p:val>
                                            <p:strVal val="1+#ppt_w/2"/>
                                          </p:val>
                                        </p:tav>
                                        <p:tav tm="100000">
                                          <p:val>
                                            <p:strVal val="#ppt_x"/>
                                          </p:val>
                                        </p:tav>
                                      </p:tavLst>
                                    </p:anim>
                                    <p:anim calcmode="lin" valueType="num">
                                      <p:cBhvr additive="base">
                                        <p:cTn id="15" dur="500" fill="hold"/>
                                        <p:tgtEl>
                                          <p:spTgt spid="13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500"/>
                            </p:stCondLst>
                            <p:childTnLst>
                              <p:par>
                                <p:cTn id="22" presetID="1"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en-GB" noProof="0" dirty="0" smtClean="0"/>
              <a:t>Bump Charts</a:t>
            </a:r>
            <a:endParaRPr lang="en-GB" noProof="0" dirty="0"/>
          </a:p>
        </p:txBody>
      </p:sp>
      <p:sp>
        <p:nvSpPr>
          <p:cNvPr id="79" name="Textfeld 78"/>
          <p:cNvSpPr txBox="1"/>
          <p:nvPr/>
        </p:nvSpPr>
        <p:spPr>
          <a:xfrm>
            <a:off x="20983147" y="7275458"/>
            <a:ext cx="2739942" cy="172440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nchor="ctr">
            <a:spAutoFit/>
          </a:bodyPr>
          <a:lstStyle>
            <a:defPPr>
              <a:defRPr lang="en-US"/>
            </a:defPPr>
            <a:lvl1pPr>
              <a:defRPr sz="8800"/>
            </a:lvl1pPr>
          </a:lstStyle>
          <a:p>
            <a:pPr algn="ctr"/>
            <a:r>
              <a:rPr lang="en-US" sz="7200" dirty="0" smtClean="0"/>
              <a:t>Rank</a:t>
            </a:r>
            <a:endParaRPr lang="en-US" dirty="0"/>
          </a:p>
        </p:txBody>
      </p:sp>
      <p:sp>
        <p:nvSpPr>
          <p:cNvPr id="80" name="Textfeld 79"/>
          <p:cNvSpPr txBox="1"/>
          <p:nvPr/>
        </p:nvSpPr>
        <p:spPr>
          <a:xfrm>
            <a:off x="20983150" y="10667169"/>
            <a:ext cx="2739942" cy="1440000"/>
          </a:xfrm>
          <a:prstGeom prst="rect">
            <a:avLst/>
          </a:prstGeom>
          <a:noFill/>
        </p:spPr>
        <p:txBody>
          <a:bodyPr wrap="square" rtlCol="0">
            <a:spAutoFit/>
          </a:bodyPr>
          <a:lstStyle/>
          <a:p>
            <a:pPr algn="ctr"/>
            <a:r>
              <a:rPr lang="en-US" sz="8800" dirty="0" smtClean="0">
                <a:solidFill>
                  <a:schemeClr val="bg1"/>
                </a:solidFill>
              </a:rPr>
              <a:t>2.</a:t>
            </a:r>
            <a:endParaRPr lang="en-US" sz="8800" dirty="0">
              <a:solidFill>
                <a:schemeClr val="bg1"/>
              </a:solidFill>
            </a:endParaRPr>
          </a:p>
        </p:txBody>
      </p:sp>
      <p:sp>
        <p:nvSpPr>
          <p:cNvPr id="81" name="Textfeld 80"/>
          <p:cNvSpPr txBox="1"/>
          <p:nvPr/>
        </p:nvSpPr>
        <p:spPr>
          <a:xfrm>
            <a:off x="20983150" y="14987169"/>
            <a:ext cx="2739942" cy="1440000"/>
          </a:xfrm>
          <a:prstGeom prst="rect">
            <a:avLst/>
          </a:prstGeom>
          <a:noFill/>
        </p:spPr>
        <p:txBody>
          <a:bodyPr wrap="square" rtlCol="0">
            <a:spAutoFit/>
          </a:bodyPr>
          <a:lstStyle/>
          <a:p>
            <a:pPr algn="ctr"/>
            <a:r>
              <a:rPr lang="en-US" sz="8800" dirty="0" smtClean="0">
                <a:solidFill>
                  <a:schemeClr val="bg1"/>
                </a:solidFill>
              </a:rPr>
              <a:t>5.</a:t>
            </a:r>
            <a:endParaRPr lang="en-US" sz="8800" dirty="0">
              <a:solidFill>
                <a:schemeClr val="bg1"/>
              </a:solidFill>
            </a:endParaRPr>
          </a:p>
        </p:txBody>
      </p:sp>
      <p:sp>
        <p:nvSpPr>
          <p:cNvPr id="83" name="Textfeld 82"/>
          <p:cNvSpPr txBox="1"/>
          <p:nvPr/>
        </p:nvSpPr>
        <p:spPr>
          <a:xfrm>
            <a:off x="20983150" y="12107169"/>
            <a:ext cx="2739942" cy="1440000"/>
          </a:xfrm>
          <a:prstGeom prst="rect">
            <a:avLst/>
          </a:prstGeom>
          <a:noFill/>
        </p:spPr>
        <p:txBody>
          <a:bodyPr wrap="square" rtlCol="0">
            <a:spAutoFit/>
          </a:bodyPr>
          <a:lstStyle/>
          <a:p>
            <a:pPr algn="ctr"/>
            <a:r>
              <a:rPr lang="en-US" sz="8800" dirty="0" smtClean="0">
                <a:solidFill>
                  <a:schemeClr val="bg1"/>
                </a:solidFill>
              </a:rPr>
              <a:t>3.</a:t>
            </a:r>
            <a:endParaRPr lang="en-US" sz="8800" dirty="0">
              <a:solidFill>
                <a:schemeClr val="bg1"/>
              </a:solidFill>
            </a:endParaRPr>
          </a:p>
        </p:txBody>
      </p:sp>
      <p:sp>
        <p:nvSpPr>
          <p:cNvPr id="84" name="Textfeld 83"/>
          <p:cNvSpPr txBox="1"/>
          <p:nvPr/>
        </p:nvSpPr>
        <p:spPr>
          <a:xfrm>
            <a:off x="20983150" y="9345381"/>
            <a:ext cx="2739942" cy="1440000"/>
          </a:xfrm>
          <a:prstGeom prst="rect">
            <a:avLst/>
          </a:prstGeom>
          <a:noFill/>
        </p:spPr>
        <p:txBody>
          <a:bodyPr wrap="square" rtlCol="0">
            <a:spAutoFit/>
          </a:bodyPr>
          <a:lstStyle/>
          <a:p>
            <a:pPr algn="ctr"/>
            <a:r>
              <a:rPr lang="en-US" sz="8800" dirty="0" smtClean="0">
                <a:solidFill>
                  <a:schemeClr val="bg1"/>
                </a:solidFill>
              </a:rPr>
              <a:t>1.</a:t>
            </a:r>
            <a:endParaRPr lang="en-US" sz="8800" dirty="0">
              <a:solidFill>
                <a:schemeClr val="bg1"/>
              </a:solidFill>
            </a:endParaRPr>
          </a:p>
        </p:txBody>
      </p:sp>
      <p:sp>
        <p:nvSpPr>
          <p:cNvPr id="93" name="Textfeld 92"/>
          <p:cNvSpPr txBox="1"/>
          <p:nvPr/>
        </p:nvSpPr>
        <p:spPr>
          <a:xfrm>
            <a:off x="23723091" y="7275458"/>
            <a:ext cx="4342962"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r>
              <a:rPr lang="en-US" dirty="0" smtClean="0"/>
              <a:t>Score</a:t>
            </a:r>
            <a:endParaRPr lang="en-US" dirty="0"/>
          </a:p>
        </p:txBody>
      </p:sp>
      <p:sp>
        <p:nvSpPr>
          <p:cNvPr id="94" name="Rechteck 93"/>
          <p:cNvSpPr>
            <a:spLocks/>
          </p:cNvSpPr>
          <p:nvPr/>
        </p:nvSpPr>
        <p:spPr>
          <a:xfrm>
            <a:off x="23723089" y="9634391"/>
            <a:ext cx="3932693"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95" name="Rechteck 94"/>
          <p:cNvSpPr>
            <a:spLocks/>
          </p:cNvSpPr>
          <p:nvPr/>
        </p:nvSpPr>
        <p:spPr>
          <a:xfrm>
            <a:off x="23723093" y="10956179"/>
            <a:ext cx="3343264"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96" name="Rechteck 95"/>
          <p:cNvSpPr>
            <a:spLocks/>
          </p:cNvSpPr>
          <p:nvPr/>
        </p:nvSpPr>
        <p:spPr>
          <a:xfrm>
            <a:off x="23723092" y="12396179"/>
            <a:ext cx="2673095"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98" name="Rechteck 97"/>
          <p:cNvSpPr>
            <a:spLocks/>
          </p:cNvSpPr>
          <p:nvPr/>
        </p:nvSpPr>
        <p:spPr>
          <a:xfrm>
            <a:off x="23723092" y="15276179"/>
            <a:ext cx="923451"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21" name="Textfeld 120"/>
          <p:cNvSpPr txBox="1"/>
          <p:nvPr/>
        </p:nvSpPr>
        <p:spPr>
          <a:xfrm>
            <a:off x="4124238" y="7274276"/>
            <a:ext cx="720000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r>
              <a:rPr lang="en-US" dirty="0"/>
              <a:t>University</a:t>
            </a:r>
          </a:p>
        </p:txBody>
      </p:sp>
      <p:sp>
        <p:nvSpPr>
          <p:cNvPr id="123" name="Textfeld 122"/>
          <p:cNvSpPr txBox="1"/>
          <p:nvPr/>
        </p:nvSpPr>
        <p:spPr>
          <a:xfrm>
            <a:off x="4124238" y="14987131"/>
            <a:ext cx="7200000" cy="1446550"/>
          </a:xfrm>
          <a:prstGeom prst="rect">
            <a:avLst/>
          </a:prstGeom>
          <a:noFill/>
        </p:spPr>
        <p:txBody>
          <a:bodyPr wrap="square" rtlCol="0">
            <a:spAutoFit/>
          </a:bodyPr>
          <a:lstStyle/>
          <a:p>
            <a:r>
              <a:rPr lang="en-US" sz="8800" dirty="0">
                <a:solidFill>
                  <a:schemeClr val="bg1"/>
                </a:solidFill>
              </a:rPr>
              <a:t>Oxford, </a:t>
            </a:r>
            <a:r>
              <a:rPr lang="en-US" sz="8800" dirty="0" smtClean="0">
                <a:solidFill>
                  <a:schemeClr val="bg1"/>
                </a:solidFill>
              </a:rPr>
              <a:t>UK</a:t>
            </a:r>
            <a:endParaRPr lang="en-US" sz="8800" dirty="0">
              <a:solidFill>
                <a:schemeClr val="bg1"/>
              </a:solidFill>
            </a:endParaRPr>
          </a:p>
        </p:txBody>
      </p:sp>
      <p:sp>
        <p:nvSpPr>
          <p:cNvPr id="124" name="Textfeld 123"/>
          <p:cNvSpPr txBox="1"/>
          <p:nvPr/>
        </p:nvSpPr>
        <p:spPr>
          <a:xfrm>
            <a:off x="4124238" y="13547131"/>
            <a:ext cx="7200000" cy="1446550"/>
          </a:xfrm>
          <a:prstGeom prst="rect">
            <a:avLst/>
          </a:prstGeom>
          <a:noFill/>
        </p:spPr>
        <p:txBody>
          <a:bodyPr wrap="square" rtlCol="0">
            <a:spAutoFit/>
          </a:bodyPr>
          <a:lstStyle/>
          <a:p>
            <a:r>
              <a:rPr lang="en-US" sz="8800" dirty="0">
                <a:solidFill>
                  <a:schemeClr val="bg1"/>
                </a:solidFill>
              </a:rPr>
              <a:t>Cambridge, </a:t>
            </a:r>
            <a:r>
              <a:rPr lang="en-US" sz="8800" dirty="0" smtClean="0">
                <a:solidFill>
                  <a:schemeClr val="bg1"/>
                </a:solidFill>
              </a:rPr>
              <a:t>UK</a:t>
            </a:r>
            <a:endParaRPr lang="en-US" sz="8800" dirty="0">
              <a:solidFill>
                <a:schemeClr val="bg1"/>
              </a:solidFill>
            </a:endParaRPr>
          </a:p>
        </p:txBody>
      </p:sp>
      <p:sp>
        <p:nvSpPr>
          <p:cNvPr id="125" name="Textfeld 124"/>
          <p:cNvSpPr txBox="1"/>
          <p:nvPr/>
        </p:nvSpPr>
        <p:spPr>
          <a:xfrm>
            <a:off x="4124238" y="12107131"/>
            <a:ext cx="7200000" cy="1440000"/>
          </a:xfrm>
          <a:prstGeom prst="rect">
            <a:avLst/>
          </a:prstGeom>
          <a:noFill/>
        </p:spPr>
        <p:txBody>
          <a:bodyPr wrap="square" rtlCol="0">
            <a:spAutoFit/>
          </a:bodyPr>
          <a:lstStyle/>
          <a:p>
            <a:r>
              <a:rPr lang="en-US" sz="8800" dirty="0">
                <a:solidFill>
                  <a:schemeClr val="bg1"/>
                </a:solidFill>
              </a:rPr>
              <a:t>Princeton, </a:t>
            </a:r>
            <a:r>
              <a:rPr lang="en-US" sz="8800" dirty="0" smtClean="0">
                <a:solidFill>
                  <a:schemeClr val="bg1"/>
                </a:solidFill>
              </a:rPr>
              <a:t>US</a:t>
            </a:r>
            <a:r>
              <a:rPr lang="en-GB" sz="8800" dirty="0">
                <a:solidFill>
                  <a:schemeClr val="bg1"/>
                </a:solidFill>
              </a:rPr>
              <a:t>A</a:t>
            </a:r>
            <a:endParaRPr lang="en-US" sz="8800" dirty="0">
              <a:solidFill>
                <a:schemeClr val="bg1"/>
              </a:solidFill>
            </a:endParaRPr>
          </a:p>
        </p:txBody>
      </p:sp>
      <p:sp>
        <p:nvSpPr>
          <p:cNvPr id="126" name="Textfeld 125"/>
          <p:cNvSpPr txBox="1"/>
          <p:nvPr/>
        </p:nvSpPr>
        <p:spPr>
          <a:xfrm>
            <a:off x="4124238" y="9345343"/>
            <a:ext cx="7200000" cy="1440000"/>
          </a:xfrm>
          <a:prstGeom prst="rect">
            <a:avLst/>
          </a:prstGeom>
          <a:noFill/>
        </p:spPr>
        <p:txBody>
          <a:bodyPr wrap="square" rtlCol="0">
            <a:spAutoFit/>
          </a:bodyPr>
          <a:lstStyle/>
          <a:p>
            <a:r>
              <a:rPr lang="en-US" sz="8800" dirty="0" smtClean="0">
                <a:solidFill>
                  <a:schemeClr val="bg1"/>
                </a:solidFill>
              </a:rPr>
              <a:t>MIT, US</a:t>
            </a:r>
            <a:r>
              <a:rPr lang="en-GB" sz="8800" dirty="0">
                <a:solidFill>
                  <a:schemeClr val="bg1"/>
                </a:solidFill>
              </a:rPr>
              <a:t>A</a:t>
            </a:r>
            <a:endParaRPr lang="en-US" sz="8800" dirty="0">
              <a:solidFill>
                <a:schemeClr val="bg1"/>
              </a:solidFill>
            </a:endParaRPr>
          </a:p>
        </p:txBody>
      </p:sp>
      <p:sp>
        <p:nvSpPr>
          <p:cNvPr id="136" name="Textfeld 135"/>
          <p:cNvSpPr txBox="1"/>
          <p:nvPr/>
        </p:nvSpPr>
        <p:spPr>
          <a:xfrm>
            <a:off x="886187" y="7274276"/>
            <a:ext cx="3240000"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r>
              <a:rPr lang="en-US" dirty="0" smtClean="0"/>
              <a:t>Rank</a:t>
            </a:r>
            <a:endParaRPr lang="en-US" dirty="0"/>
          </a:p>
        </p:txBody>
      </p:sp>
      <p:sp>
        <p:nvSpPr>
          <p:cNvPr id="145" name="Textfeld 144"/>
          <p:cNvSpPr txBox="1"/>
          <p:nvPr/>
        </p:nvSpPr>
        <p:spPr>
          <a:xfrm>
            <a:off x="886187" y="14987131"/>
            <a:ext cx="3240000" cy="1440000"/>
          </a:xfrm>
          <a:prstGeom prst="rect">
            <a:avLst/>
          </a:prstGeom>
          <a:noFill/>
        </p:spPr>
        <p:txBody>
          <a:bodyPr wrap="square" rtlCol="0">
            <a:spAutoFit/>
          </a:bodyPr>
          <a:lstStyle/>
          <a:p>
            <a:pPr algn="ctr"/>
            <a:r>
              <a:rPr lang="en-US" sz="8800" dirty="0" smtClean="0">
                <a:solidFill>
                  <a:schemeClr val="bg1"/>
                </a:solidFill>
              </a:rPr>
              <a:t>5.</a:t>
            </a:r>
            <a:endParaRPr lang="en-US" sz="8800" dirty="0">
              <a:solidFill>
                <a:schemeClr val="bg1"/>
              </a:solidFill>
            </a:endParaRPr>
          </a:p>
        </p:txBody>
      </p:sp>
      <p:sp>
        <p:nvSpPr>
          <p:cNvPr id="146" name="Textfeld 145"/>
          <p:cNvSpPr txBox="1"/>
          <p:nvPr/>
        </p:nvSpPr>
        <p:spPr>
          <a:xfrm>
            <a:off x="886187" y="13547131"/>
            <a:ext cx="3240000" cy="1440000"/>
          </a:xfrm>
          <a:prstGeom prst="rect">
            <a:avLst/>
          </a:prstGeom>
          <a:noFill/>
        </p:spPr>
        <p:txBody>
          <a:bodyPr wrap="square" rtlCol="0">
            <a:spAutoFit/>
          </a:bodyPr>
          <a:lstStyle/>
          <a:p>
            <a:pPr algn="ctr"/>
            <a:r>
              <a:rPr lang="en-US" sz="8800" dirty="0" smtClean="0">
                <a:solidFill>
                  <a:schemeClr val="bg1"/>
                </a:solidFill>
              </a:rPr>
              <a:t>4.</a:t>
            </a:r>
            <a:endParaRPr lang="en-US" sz="8800" dirty="0">
              <a:solidFill>
                <a:schemeClr val="bg1"/>
              </a:solidFill>
            </a:endParaRPr>
          </a:p>
        </p:txBody>
      </p:sp>
      <p:sp>
        <p:nvSpPr>
          <p:cNvPr id="147" name="Textfeld 146"/>
          <p:cNvSpPr txBox="1"/>
          <p:nvPr/>
        </p:nvSpPr>
        <p:spPr>
          <a:xfrm>
            <a:off x="886187" y="12107131"/>
            <a:ext cx="3240000" cy="1440000"/>
          </a:xfrm>
          <a:prstGeom prst="rect">
            <a:avLst/>
          </a:prstGeom>
          <a:noFill/>
        </p:spPr>
        <p:txBody>
          <a:bodyPr wrap="square" rtlCol="0">
            <a:spAutoFit/>
          </a:bodyPr>
          <a:lstStyle/>
          <a:p>
            <a:pPr algn="ctr"/>
            <a:r>
              <a:rPr lang="en-US" sz="8800" dirty="0" smtClean="0">
                <a:solidFill>
                  <a:schemeClr val="bg1"/>
                </a:solidFill>
              </a:rPr>
              <a:t>3.</a:t>
            </a:r>
            <a:endParaRPr lang="en-US" sz="8800" dirty="0">
              <a:solidFill>
                <a:schemeClr val="bg1"/>
              </a:solidFill>
            </a:endParaRPr>
          </a:p>
        </p:txBody>
      </p:sp>
      <p:sp>
        <p:nvSpPr>
          <p:cNvPr id="148" name="Textfeld 147"/>
          <p:cNvSpPr txBox="1"/>
          <p:nvPr/>
        </p:nvSpPr>
        <p:spPr>
          <a:xfrm>
            <a:off x="886187" y="9345343"/>
            <a:ext cx="3240000" cy="1440000"/>
          </a:xfrm>
          <a:prstGeom prst="rect">
            <a:avLst/>
          </a:prstGeom>
          <a:noFill/>
        </p:spPr>
        <p:txBody>
          <a:bodyPr wrap="square" rtlCol="0">
            <a:spAutoFit/>
          </a:bodyPr>
          <a:lstStyle/>
          <a:p>
            <a:pPr algn="ctr"/>
            <a:r>
              <a:rPr lang="en-US" sz="8800" dirty="0" smtClean="0">
                <a:solidFill>
                  <a:schemeClr val="bg1"/>
                </a:solidFill>
              </a:rPr>
              <a:t>1.</a:t>
            </a:r>
            <a:endParaRPr lang="en-US" sz="8800" dirty="0">
              <a:solidFill>
                <a:schemeClr val="bg1"/>
              </a:solidFill>
            </a:endParaRPr>
          </a:p>
        </p:txBody>
      </p:sp>
      <p:sp>
        <p:nvSpPr>
          <p:cNvPr id="130" name="Textfeld 129"/>
          <p:cNvSpPr txBox="1"/>
          <p:nvPr/>
        </p:nvSpPr>
        <p:spPr>
          <a:xfrm>
            <a:off x="11324238" y="7274276"/>
            <a:ext cx="6519833"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r>
              <a:rPr lang="en-US" dirty="0" smtClean="0"/>
              <a:t>Score</a:t>
            </a:r>
            <a:endParaRPr lang="en-US" dirty="0"/>
          </a:p>
        </p:txBody>
      </p:sp>
      <p:sp>
        <p:nvSpPr>
          <p:cNvPr id="131" name="Rechteck 130"/>
          <p:cNvSpPr>
            <a:spLocks/>
          </p:cNvSpPr>
          <p:nvPr/>
        </p:nvSpPr>
        <p:spPr>
          <a:xfrm>
            <a:off x="11324238" y="9633209"/>
            <a:ext cx="5903920"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33" name="Rechteck 132"/>
          <p:cNvSpPr>
            <a:spLocks/>
          </p:cNvSpPr>
          <p:nvPr/>
        </p:nvSpPr>
        <p:spPr>
          <a:xfrm>
            <a:off x="11324238" y="12394997"/>
            <a:ext cx="4860631"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34" name="Rechteck 133"/>
          <p:cNvSpPr>
            <a:spLocks/>
          </p:cNvSpPr>
          <p:nvPr/>
        </p:nvSpPr>
        <p:spPr>
          <a:xfrm>
            <a:off x="11324238" y="13834997"/>
            <a:ext cx="4012958"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35" name="Rechteck 134"/>
          <p:cNvSpPr>
            <a:spLocks/>
          </p:cNvSpPr>
          <p:nvPr/>
        </p:nvSpPr>
        <p:spPr>
          <a:xfrm>
            <a:off x="11324238" y="15274997"/>
            <a:ext cx="2772644"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38" name="Textfeld 137"/>
          <p:cNvSpPr txBox="1"/>
          <p:nvPr/>
        </p:nvSpPr>
        <p:spPr>
          <a:xfrm>
            <a:off x="31301691" y="7275458"/>
            <a:ext cx="4342962" cy="1724080"/>
          </a:xfrm>
          <a:prstGeom prst="rect">
            <a:avLst/>
          </a:prstGeom>
          <a:solidFill>
            <a:schemeClr val="tx1">
              <a:lumMod val="85000"/>
              <a:lumOff val="15000"/>
            </a:schemeClr>
          </a:solidFill>
          <a:ln w="508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wrap="square" lIns="365812" tIns="182906" rIns="365812" bIns="182906" rtlCol="0">
            <a:spAutoFit/>
          </a:bodyPr>
          <a:lstStyle>
            <a:defPPr>
              <a:defRPr lang="en-US"/>
            </a:defPPr>
            <a:lvl1pPr>
              <a:defRPr sz="8800"/>
            </a:lvl1pPr>
          </a:lstStyle>
          <a:p>
            <a:pPr algn="ctr"/>
            <a:r>
              <a:rPr lang="en-US" dirty="0" smtClean="0"/>
              <a:t>Score</a:t>
            </a:r>
            <a:endParaRPr lang="en-US" dirty="0"/>
          </a:p>
        </p:txBody>
      </p:sp>
      <p:sp>
        <p:nvSpPr>
          <p:cNvPr id="140" name="Rechteck 139"/>
          <p:cNvSpPr>
            <a:spLocks/>
          </p:cNvSpPr>
          <p:nvPr/>
        </p:nvSpPr>
        <p:spPr>
          <a:xfrm>
            <a:off x="31301692" y="10956179"/>
            <a:ext cx="3907178"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41" name="Rechteck 140"/>
          <p:cNvSpPr>
            <a:spLocks/>
          </p:cNvSpPr>
          <p:nvPr/>
        </p:nvSpPr>
        <p:spPr>
          <a:xfrm>
            <a:off x="31301693" y="12396179"/>
            <a:ext cx="3123406"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42" name="Rechteck 141"/>
          <p:cNvSpPr>
            <a:spLocks/>
          </p:cNvSpPr>
          <p:nvPr/>
        </p:nvSpPr>
        <p:spPr>
          <a:xfrm>
            <a:off x="31301694" y="13836179"/>
            <a:ext cx="2171478"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43" name="Rechteck 142"/>
          <p:cNvSpPr>
            <a:spLocks/>
          </p:cNvSpPr>
          <p:nvPr/>
        </p:nvSpPr>
        <p:spPr>
          <a:xfrm>
            <a:off x="31301692" y="15276179"/>
            <a:ext cx="1846902"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73" name="Rechteck 172"/>
          <p:cNvSpPr>
            <a:spLocks/>
          </p:cNvSpPr>
          <p:nvPr/>
        </p:nvSpPr>
        <p:spPr>
          <a:xfrm>
            <a:off x="28020334" y="9633154"/>
            <a:ext cx="45719" cy="864267"/>
          </a:xfrm>
          <a:prstGeom prst="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cxnSp>
        <p:nvCxnSpPr>
          <p:cNvPr id="160" name="Gerade Verbindung 159"/>
          <p:cNvCxnSpPr>
            <a:stCxn id="173" idx="3"/>
          </p:cNvCxnSpPr>
          <p:nvPr/>
        </p:nvCxnSpPr>
        <p:spPr>
          <a:xfrm>
            <a:off x="28066053" y="10065288"/>
            <a:ext cx="360000" cy="1236"/>
          </a:xfrm>
          <a:prstGeom prst="line">
            <a:avLst/>
          </a:prstGeom>
          <a:ln w="1016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64" name="Gerade Verbindung 163"/>
          <p:cNvCxnSpPr>
            <a:endCxn id="181" idx="3"/>
          </p:cNvCxnSpPr>
          <p:nvPr/>
        </p:nvCxnSpPr>
        <p:spPr>
          <a:xfrm>
            <a:off x="30815596" y="11388312"/>
            <a:ext cx="360000" cy="1"/>
          </a:xfrm>
          <a:prstGeom prst="line">
            <a:avLst/>
          </a:prstGeom>
          <a:ln w="101600" cap="rnd">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76" name="Rechteck 175"/>
          <p:cNvSpPr>
            <a:spLocks/>
          </p:cNvSpPr>
          <p:nvPr/>
        </p:nvSpPr>
        <p:spPr>
          <a:xfrm>
            <a:off x="28036869" y="10956179"/>
            <a:ext cx="45719" cy="864267"/>
          </a:xfrm>
          <a:prstGeom prst="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77" name="Rechteck 176"/>
          <p:cNvSpPr>
            <a:spLocks/>
          </p:cNvSpPr>
          <p:nvPr/>
        </p:nvSpPr>
        <p:spPr>
          <a:xfrm>
            <a:off x="28043193" y="12396179"/>
            <a:ext cx="45719" cy="864267"/>
          </a:xfrm>
          <a:prstGeom prst="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78" name="Rechteck 177"/>
          <p:cNvSpPr>
            <a:spLocks/>
          </p:cNvSpPr>
          <p:nvPr/>
        </p:nvSpPr>
        <p:spPr>
          <a:xfrm>
            <a:off x="28043193" y="13836179"/>
            <a:ext cx="45719" cy="864267"/>
          </a:xfrm>
          <a:prstGeom prst="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79" name="Rechteck 178"/>
          <p:cNvSpPr>
            <a:spLocks/>
          </p:cNvSpPr>
          <p:nvPr/>
        </p:nvSpPr>
        <p:spPr>
          <a:xfrm>
            <a:off x="28043193" y="15274943"/>
            <a:ext cx="45719" cy="864267"/>
          </a:xfrm>
          <a:prstGeom prst="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80" name="Rechteck 179"/>
          <p:cNvSpPr>
            <a:spLocks/>
          </p:cNvSpPr>
          <p:nvPr/>
        </p:nvSpPr>
        <p:spPr>
          <a:xfrm>
            <a:off x="31144534" y="9634391"/>
            <a:ext cx="45719" cy="864267"/>
          </a:xfrm>
          <a:prstGeom prst="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81" name="Rechteck 180"/>
          <p:cNvSpPr>
            <a:spLocks/>
          </p:cNvSpPr>
          <p:nvPr/>
        </p:nvSpPr>
        <p:spPr>
          <a:xfrm>
            <a:off x="31144534" y="10956179"/>
            <a:ext cx="45719" cy="864267"/>
          </a:xfrm>
          <a:prstGeom prst="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82" name="Rechteck 181"/>
          <p:cNvSpPr>
            <a:spLocks/>
          </p:cNvSpPr>
          <p:nvPr/>
        </p:nvSpPr>
        <p:spPr>
          <a:xfrm>
            <a:off x="31144534" y="12396179"/>
            <a:ext cx="45719" cy="864267"/>
          </a:xfrm>
          <a:prstGeom prst="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83" name="Rechteck 182"/>
          <p:cNvSpPr>
            <a:spLocks/>
          </p:cNvSpPr>
          <p:nvPr/>
        </p:nvSpPr>
        <p:spPr>
          <a:xfrm>
            <a:off x="31144534" y="13836179"/>
            <a:ext cx="45719" cy="864267"/>
          </a:xfrm>
          <a:prstGeom prst="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84" name="Rechteck 183"/>
          <p:cNvSpPr>
            <a:spLocks/>
          </p:cNvSpPr>
          <p:nvPr/>
        </p:nvSpPr>
        <p:spPr>
          <a:xfrm>
            <a:off x="31143925" y="15274942"/>
            <a:ext cx="45719" cy="864267"/>
          </a:xfrm>
          <a:prstGeom prst="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cxnSp>
        <p:nvCxnSpPr>
          <p:cNvPr id="200" name="Gerade Verbindung 199"/>
          <p:cNvCxnSpPr/>
          <p:nvPr/>
        </p:nvCxnSpPr>
        <p:spPr>
          <a:xfrm>
            <a:off x="30784534" y="12828312"/>
            <a:ext cx="360000" cy="1"/>
          </a:xfrm>
          <a:prstGeom prst="line">
            <a:avLst/>
          </a:prstGeom>
          <a:ln w="101600" cap="rnd">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01" name="Gerade Verbindung 200"/>
          <p:cNvCxnSpPr/>
          <p:nvPr/>
        </p:nvCxnSpPr>
        <p:spPr>
          <a:xfrm>
            <a:off x="30784534" y="14268312"/>
            <a:ext cx="360000" cy="1"/>
          </a:xfrm>
          <a:prstGeom prst="line">
            <a:avLst/>
          </a:prstGeom>
          <a:ln w="101600" cap="rnd">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02" name="Gerade Verbindung 201"/>
          <p:cNvCxnSpPr/>
          <p:nvPr/>
        </p:nvCxnSpPr>
        <p:spPr>
          <a:xfrm>
            <a:off x="30784534" y="15708313"/>
            <a:ext cx="360000" cy="1"/>
          </a:xfrm>
          <a:prstGeom prst="line">
            <a:avLst/>
          </a:prstGeom>
          <a:ln w="101600" cap="rnd">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03" name="Gerade Verbindung 202"/>
          <p:cNvCxnSpPr/>
          <p:nvPr/>
        </p:nvCxnSpPr>
        <p:spPr>
          <a:xfrm>
            <a:off x="28066053" y="11388313"/>
            <a:ext cx="360000" cy="1236"/>
          </a:xfrm>
          <a:prstGeom prst="line">
            <a:avLst/>
          </a:prstGeom>
          <a:ln w="1016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04" name="Gerade Verbindung 203"/>
          <p:cNvCxnSpPr/>
          <p:nvPr/>
        </p:nvCxnSpPr>
        <p:spPr>
          <a:xfrm>
            <a:off x="28066053" y="12828313"/>
            <a:ext cx="360000" cy="1236"/>
          </a:xfrm>
          <a:prstGeom prst="line">
            <a:avLst/>
          </a:prstGeom>
          <a:ln w="1016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06" name="Gerade Verbindung 205"/>
          <p:cNvCxnSpPr/>
          <p:nvPr/>
        </p:nvCxnSpPr>
        <p:spPr>
          <a:xfrm>
            <a:off x="28066053" y="15708314"/>
            <a:ext cx="360000" cy="1236"/>
          </a:xfrm>
          <a:prstGeom prst="line">
            <a:avLst/>
          </a:prstGeom>
          <a:ln w="1016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07" name="Gerade Verbindung 206"/>
          <p:cNvCxnSpPr/>
          <p:nvPr/>
        </p:nvCxnSpPr>
        <p:spPr>
          <a:xfrm>
            <a:off x="28426053" y="10066525"/>
            <a:ext cx="2389543" cy="1320552"/>
          </a:xfrm>
          <a:prstGeom prst="line">
            <a:avLst/>
          </a:prstGeom>
          <a:ln w="1016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10" name="Gerade Verbindung 209"/>
          <p:cNvCxnSpPr/>
          <p:nvPr/>
        </p:nvCxnSpPr>
        <p:spPr>
          <a:xfrm>
            <a:off x="28426054" y="11387077"/>
            <a:ext cx="2358476" cy="1442473"/>
          </a:xfrm>
          <a:prstGeom prst="line">
            <a:avLst/>
          </a:prstGeom>
          <a:ln w="101600" cap="flat">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13" name="Gerade Verbindung 212"/>
          <p:cNvCxnSpPr/>
          <p:nvPr/>
        </p:nvCxnSpPr>
        <p:spPr>
          <a:xfrm flipV="1">
            <a:off x="28426051" y="14265842"/>
            <a:ext cx="2358483" cy="1437962"/>
          </a:xfrm>
          <a:prstGeom prst="line">
            <a:avLst/>
          </a:prstGeom>
          <a:ln w="1016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261" name="Rechteck 260"/>
          <p:cNvSpPr>
            <a:spLocks/>
          </p:cNvSpPr>
          <p:nvPr/>
        </p:nvSpPr>
        <p:spPr>
          <a:xfrm>
            <a:off x="17813231" y="9501849"/>
            <a:ext cx="45719" cy="864267"/>
          </a:xfrm>
          <a:prstGeom prst="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cxnSp>
        <p:nvCxnSpPr>
          <p:cNvPr id="262" name="Gerade Verbindung 261"/>
          <p:cNvCxnSpPr>
            <a:stCxn id="261" idx="3"/>
          </p:cNvCxnSpPr>
          <p:nvPr/>
        </p:nvCxnSpPr>
        <p:spPr>
          <a:xfrm>
            <a:off x="17858950" y="9933983"/>
            <a:ext cx="360000" cy="1236"/>
          </a:xfrm>
          <a:prstGeom prst="line">
            <a:avLst/>
          </a:prstGeom>
          <a:ln w="1016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63" name="Gerade Verbindung 262"/>
          <p:cNvCxnSpPr>
            <a:endCxn id="269" idx="3"/>
          </p:cNvCxnSpPr>
          <p:nvPr/>
        </p:nvCxnSpPr>
        <p:spPr>
          <a:xfrm>
            <a:off x="20608493" y="11257007"/>
            <a:ext cx="360000" cy="1"/>
          </a:xfrm>
          <a:prstGeom prst="line">
            <a:avLst/>
          </a:prstGeom>
          <a:ln w="101600" cap="rnd">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64" name="Rechteck 263"/>
          <p:cNvSpPr>
            <a:spLocks/>
          </p:cNvSpPr>
          <p:nvPr/>
        </p:nvSpPr>
        <p:spPr>
          <a:xfrm>
            <a:off x="17829766" y="10824874"/>
            <a:ext cx="45719" cy="864267"/>
          </a:xfrm>
          <a:prstGeom prst="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265" name="Rechteck 264"/>
          <p:cNvSpPr>
            <a:spLocks/>
          </p:cNvSpPr>
          <p:nvPr/>
        </p:nvSpPr>
        <p:spPr>
          <a:xfrm>
            <a:off x="17836090" y="12264874"/>
            <a:ext cx="45719" cy="864267"/>
          </a:xfrm>
          <a:prstGeom prst="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266" name="Rechteck 265"/>
          <p:cNvSpPr>
            <a:spLocks/>
          </p:cNvSpPr>
          <p:nvPr/>
        </p:nvSpPr>
        <p:spPr>
          <a:xfrm>
            <a:off x="17836090" y="13704874"/>
            <a:ext cx="45719" cy="864267"/>
          </a:xfrm>
          <a:prstGeom prst="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267" name="Rechteck 266"/>
          <p:cNvSpPr>
            <a:spLocks/>
          </p:cNvSpPr>
          <p:nvPr/>
        </p:nvSpPr>
        <p:spPr>
          <a:xfrm>
            <a:off x="17836090" y="15143638"/>
            <a:ext cx="45719" cy="864267"/>
          </a:xfrm>
          <a:prstGeom prst="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268" name="Rechteck 267"/>
          <p:cNvSpPr>
            <a:spLocks/>
          </p:cNvSpPr>
          <p:nvPr/>
        </p:nvSpPr>
        <p:spPr>
          <a:xfrm>
            <a:off x="20937431" y="9503086"/>
            <a:ext cx="45719" cy="864267"/>
          </a:xfrm>
          <a:prstGeom prst="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269" name="Rechteck 268"/>
          <p:cNvSpPr>
            <a:spLocks/>
          </p:cNvSpPr>
          <p:nvPr/>
        </p:nvSpPr>
        <p:spPr>
          <a:xfrm>
            <a:off x="20937431" y="10824874"/>
            <a:ext cx="45719" cy="864267"/>
          </a:xfrm>
          <a:prstGeom prst="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270" name="Rechteck 269"/>
          <p:cNvSpPr>
            <a:spLocks/>
          </p:cNvSpPr>
          <p:nvPr/>
        </p:nvSpPr>
        <p:spPr>
          <a:xfrm>
            <a:off x="20937431" y="12264874"/>
            <a:ext cx="45719" cy="864267"/>
          </a:xfrm>
          <a:prstGeom prst="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271" name="Rechteck 270"/>
          <p:cNvSpPr>
            <a:spLocks/>
          </p:cNvSpPr>
          <p:nvPr/>
        </p:nvSpPr>
        <p:spPr>
          <a:xfrm>
            <a:off x="20937431" y="13704874"/>
            <a:ext cx="45719" cy="864267"/>
          </a:xfrm>
          <a:prstGeom prst="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272" name="Rechteck 271"/>
          <p:cNvSpPr>
            <a:spLocks/>
          </p:cNvSpPr>
          <p:nvPr/>
        </p:nvSpPr>
        <p:spPr>
          <a:xfrm>
            <a:off x="20936822" y="15143637"/>
            <a:ext cx="45719" cy="864267"/>
          </a:xfrm>
          <a:prstGeom prst="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cxnSp>
        <p:nvCxnSpPr>
          <p:cNvPr id="273" name="Gerade Verbindung 272"/>
          <p:cNvCxnSpPr/>
          <p:nvPr/>
        </p:nvCxnSpPr>
        <p:spPr>
          <a:xfrm>
            <a:off x="20577431" y="9935219"/>
            <a:ext cx="360000" cy="1"/>
          </a:xfrm>
          <a:prstGeom prst="line">
            <a:avLst/>
          </a:prstGeom>
          <a:ln w="101600" cap="rnd">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74" name="Gerade Verbindung 273"/>
          <p:cNvCxnSpPr/>
          <p:nvPr/>
        </p:nvCxnSpPr>
        <p:spPr>
          <a:xfrm>
            <a:off x="20577431" y="12697007"/>
            <a:ext cx="360000" cy="1"/>
          </a:xfrm>
          <a:prstGeom prst="line">
            <a:avLst/>
          </a:prstGeom>
          <a:ln w="101600" cap="rnd">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76" name="Gerade Verbindung 275"/>
          <p:cNvCxnSpPr/>
          <p:nvPr/>
        </p:nvCxnSpPr>
        <p:spPr>
          <a:xfrm>
            <a:off x="20577431" y="15577008"/>
            <a:ext cx="360000" cy="1"/>
          </a:xfrm>
          <a:prstGeom prst="line">
            <a:avLst/>
          </a:prstGeom>
          <a:ln w="101600" cap="rnd">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78" name="Gerade Verbindung 277"/>
          <p:cNvCxnSpPr/>
          <p:nvPr/>
        </p:nvCxnSpPr>
        <p:spPr>
          <a:xfrm>
            <a:off x="17858950" y="12697008"/>
            <a:ext cx="360000" cy="1236"/>
          </a:xfrm>
          <a:prstGeom prst="line">
            <a:avLst/>
          </a:prstGeom>
          <a:ln w="1016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79" name="Gerade Verbindung 278"/>
          <p:cNvCxnSpPr/>
          <p:nvPr/>
        </p:nvCxnSpPr>
        <p:spPr>
          <a:xfrm>
            <a:off x="17858950" y="14134536"/>
            <a:ext cx="360000" cy="1236"/>
          </a:xfrm>
          <a:prstGeom prst="line">
            <a:avLst/>
          </a:prstGeom>
          <a:ln w="1016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80" name="Gerade Verbindung 279"/>
          <p:cNvCxnSpPr/>
          <p:nvPr/>
        </p:nvCxnSpPr>
        <p:spPr>
          <a:xfrm>
            <a:off x="17858950" y="15577009"/>
            <a:ext cx="360000" cy="1236"/>
          </a:xfrm>
          <a:prstGeom prst="line">
            <a:avLst/>
          </a:prstGeom>
          <a:ln w="1016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81" name="Gerade Verbindung 280"/>
          <p:cNvCxnSpPr/>
          <p:nvPr/>
        </p:nvCxnSpPr>
        <p:spPr>
          <a:xfrm flipV="1">
            <a:off x="18218948" y="9933982"/>
            <a:ext cx="2358479" cy="1238"/>
          </a:xfrm>
          <a:prstGeom prst="line">
            <a:avLst/>
          </a:prstGeom>
          <a:ln w="1016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83" name="Gerade Verbindung 282"/>
          <p:cNvCxnSpPr/>
          <p:nvPr/>
        </p:nvCxnSpPr>
        <p:spPr>
          <a:xfrm flipV="1">
            <a:off x="18218949" y="12696390"/>
            <a:ext cx="2358478" cy="1438146"/>
          </a:xfrm>
          <a:prstGeom prst="line">
            <a:avLst/>
          </a:prstGeom>
          <a:ln w="1016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84" name="Gerade Verbindung 283"/>
          <p:cNvCxnSpPr/>
          <p:nvPr/>
        </p:nvCxnSpPr>
        <p:spPr>
          <a:xfrm flipV="1">
            <a:off x="18218949" y="15575770"/>
            <a:ext cx="2389544" cy="3714"/>
          </a:xfrm>
          <a:prstGeom prst="line">
            <a:avLst/>
          </a:prstGeom>
          <a:ln w="1016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313" name="Gerade Verbindung 312"/>
          <p:cNvCxnSpPr/>
          <p:nvPr/>
        </p:nvCxnSpPr>
        <p:spPr>
          <a:xfrm flipV="1">
            <a:off x="18218950" y="11257007"/>
            <a:ext cx="2358477" cy="1439383"/>
          </a:xfrm>
          <a:prstGeom prst="line">
            <a:avLst/>
          </a:prstGeom>
          <a:ln w="1016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324" name="Textfeld 323"/>
          <p:cNvSpPr txBox="1"/>
          <p:nvPr/>
        </p:nvSpPr>
        <p:spPr>
          <a:xfrm>
            <a:off x="20752921" y="10971581"/>
            <a:ext cx="1452386" cy="830997"/>
          </a:xfrm>
          <a:prstGeom prst="rect">
            <a:avLst/>
          </a:prstGeom>
          <a:noFill/>
        </p:spPr>
        <p:txBody>
          <a:bodyPr wrap="square" rtlCol="0" anchor="ctr">
            <a:spAutoFit/>
          </a:bodyPr>
          <a:lstStyle/>
          <a:p>
            <a:pPr algn="ctr"/>
            <a:r>
              <a:rPr lang="en-US" sz="4800" dirty="0" smtClean="0">
                <a:solidFill>
                  <a:schemeClr val="bg1"/>
                </a:solidFill>
              </a:rPr>
              <a:t>(+1)</a:t>
            </a:r>
            <a:endParaRPr lang="en-US" sz="4800" dirty="0">
              <a:solidFill>
                <a:schemeClr val="bg1"/>
              </a:solidFill>
            </a:endParaRPr>
          </a:p>
        </p:txBody>
      </p:sp>
      <p:sp>
        <p:nvSpPr>
          <p:cNvPr id="325" name="Textfeld 324"/>
          <p:cNvSpPr txBox="1"/>
          <p:nvPr/>
        </p:nvSpPr>
        <p:spPr>
          <a:xfrm>
            <a:off x="22410271" y="15288306"/>
            <a:ext cx="1452386" cy="830997"/>
          </a:xfrm>
          <a:prstGeom prst="rect">
            <a:avLst/>
          </a:prstGeom>
          <a:noFill/>
        </p:spPr>
        <p:txBody>
          <a:bodyPr wrap="square" rtlCol="0" anchor="ctr">
            <a:spAutoFit/>
          </a:bodyPr>
          <a:lstStyle/>
          <a:p>
            <a:pPr algn="ctr"/>
            <a:endParaRPr lang="en-US" sz="4800" dirty="0">
              <a:solidFill>
                <a:schemeClr val="bg1"/>
              </a:solidFill>
            </a:endParaRPr>
          </a:p>
        </p:txBody>
      </p:sp>
      <p:grpSp>
        <p:nvGrpSpPr>
          <p:cNvPr id="2" name="Gruppieren 1"/>
          <p:cNvGrpSpPr/>
          <p:nvPr/>
        </p:nvGrpSpPr>
        <p:grpSpPr>
          <a:xfrm>
            <a:off x="886187" y="9634391"/>
            <a:ext cx="34511369" cy="5352778"/>
            <a:chOff x="886187" y="9634391"/>
            <a:chExt cx="34511369" cy="5352778"/>
          </a:xfrm>
        </p:grpSpPr>
        <p:sp>
          <p:nvSpPr>
            <p:cNvPr id="82" name="Textfeld 81"/>
            <p:cNvSpPr txBox="1"/>
            <p:nvPr/>
          </p:nvSpPr>
          <p:spPr>
            <a:xfrm>
              <a:off x="20983150" y="13547169"/>
              <a:ext cx="2739942" cy="1440000"/>
            </a:xfrm>
            <a:prstGeom prst="rect">
              <a:avLst/>
            </a:prstGeom>
            <a:noFill/>
          </p:spPr>
          <p:txBody>
            <a:bodyPr wrap="square" rtlCol="0">
              <a:spAutoFit/>
            </a:bodyPr>
            <a:lstStyle/>
            <a:p>
              <a:pPr algn="ctr"/>
              <a:r>
                <a:rPr lang="en-US" sz="8800" dirty="0" smtClean="0">
                  <a:solidFill>
                    <a:schemeClr val="bg1"/>
                  </a:solidFill>
                </a:rPr>
                <a:t>4.</a:t>
              </a:r>
              <a:endParaRPr lang="en-US" sz="8800" dirty="0">
                <a:solidFill>
                  <a:schemeClr val="bg1"/>
                </a:solidFill>
              </a:endParaRPr>
            </a:p>
          </p:txBody>
        </p:sp>
        <p:grpSp>
          <p:nvGrpSpPr>
            <p:cNvPr id="10" name="Gruppieren 9"/>
            <p:cNvGrpSpPr/>
            <p:nvPr/>
          </p:nvGrpSpPr>
          <p:grpSpPr>
            <a:xfrm>
              <a:off x="886187" y="9634391"/>
              <a:ext cx="34511369" cy="5066055"/>
              <a:chOff x="886187" y="9634391"/>
              <a:chExt cx="34511369" cy="5066055"/>
            </a:xfrm>
          </p:grpSpPr>
          <p:cxnSp>
            <p:nvCxnSpPr>
              <p:cNvPr id="275" name="Gerade Verbindung 274"/>
              <p:cNvCxnSpPr/>
              <p:nvPr/>
            </p:nvCxnSpPr>
            <p:spPr>
              <a:xfrm>
                <a:off x="20577431" y="14137007"/>
                <a:ext cx="360000" cy="1"/>
              </a:xfrm>
              <a:prstGeom prst="line">
                <a:avLst/>
              </a:prstGeom>
              <a:ln w="101600" cap="rnd">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nvGrpSpPr>
              <p:cNvPr id="9" name="Gruppieren 8"/>
              <p:cNvGrpSpPr/>
              <p:nvPr/>
            </p:nvGrpSpPr>
            <p:grpSpPr>
              <a:xfrm>
                <a:off x="886187" y="9634391"/>
                <a:ext cx="34511369" cy="5066055"/>
                <a:chOff x="886187" y="9634391"/>
                <a:chExt cx="34511369" cy="5066055"/>
              </a:xfrm>
            </p:grpSpPr>
            <p:sp>
              <p:nvSpPr>
                <p:cNvPr id="97" name="Rechteck 96"/>
                <p:cNvSpPr>
                  <a:spLocks/>
                </p:cNvSpPr>
                <p:nvPr/>
              </p:nvSpPr>
              <p:spPr>
                <a:xfrm>
                  <a:off x="23723093" y="13836179"/>
                  <a:ext cx="2501434"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22" name="Textfeld 121"/>
                <p:cNvSpPr txBox="1"/>
                <p:nvPr/>
              </p:nvSpPr>
              <p:spPr>
                <a:xfrm>
                  <a:off x="4124238" y="10667131"/>
                  <a:ext cx="7200000" cy="1440000"/>
                </a:xfrm>
                <a:prstGeom prst="rect">
                  <a:avLst/>
                </a:prstGeom>
                <a:noFill/>
              </p:spPr>
              <p:txBody>
                <a:bodyPr wrap="square" rtlCol="0">
                  <a:spAutoFit/>
                </a:bodyPr>
                <a:lstStyle/>
                <a:p>
                  <a:r>
                    <a:rPr lang="en-US" sz="8800" dirty="0" smtClean="0">
                      <a:solidFill>
                        <a:schemeClr val="bg1"/>
                      </a:solidFill>
                    </a:rPr>
                    <a:t>Harvard, US</a:t>
                  </a:r>
                  <a:r>
                    <a:rPr lang="en-GB" sz="8800" dirty="0">
                      <a:solidFill>
                        <a:schemeClr val="bg1"/>
                      </a:solidFill>
                    </a:rPr>
                    <a:t>A</a:t>
                  </a:r>
                  <a:endParaRPr lang="en-US" sz="8800" dirty="0">
                    <a:solidFill>
                      <a:schemeClr val="bg1"/>
                    </a:solidFill>
                  </a:endParaRPr>
                </a:p>
              </p:txBody>
            </p:sp>
            <p:sp>
              <p:nvSpPr>
                <p:cNvPr id="144" name="Textfeld 143"/>
                <p:cNvSpPr txBox="1"/>
                <p:nvPr/>
              </p:nvSpPr>
              <p:spPr>
                <a:xfrm>
                  <a:off x="886187" y="10667131"/>
                  <a:ext cx="3240000" cy="1440000"/>
                </a:xfrm>
                <a:prstGeom prst="rect">
                  <a:avLst/>
                </a:prstGeom>
                <a:noFill/>
              </p:spPr>
              <p:txBody>
                <a:bodyPr wrap="square" rtlCol="0">
                  <a:spAutoFit/>
                </a:bodyPr>
                <a:lstStyle/>
                <a:p>
                  <a:pPr algn="ctr"/>
                  <a:r>
                    <a:rPr lang="en-US" sz="8800" dirty="0" smtClean="0">
                      <a:solidFill>
                        <a:schemeClr val="bg1"/>
                      </a:solidFill>
                    </a:rPr>
                    <a:t>2.</a:t>
                  </a:r>
                  <a:endParaRPr lang="en-US" sz="8800" dirty="0">
                    <a:solidFill>
                      <a:schemeClr val="bg1"/>
                    </a:solidFill>
                  </a:endParaRPr>
                </a:p>
              </p:txBody>
            </p:sp>
            <p:sp>
              <p:nvSpPr>
                <p:cNvPr id="132" name="Rechteck 131"/>
                <p:cNvSpPr>
                  <a:spLocks/>
                </p:cNvSpPr>
                <p:nvPr/>
              </p:nvSpPr>
              <p:spPr>
                <a:xfrm>
                  <a:off x="11324238" y="10954997"/>
                  <a:ext cx="5545289"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sp>
              <p:nvSpPr>
                <p:cNvPr id="139" name="Rechteck 138"/>
                <p:cNvSpPr>
                  <a:spLocks/>
                </p:cNvSpPr>
                <p:nvPr/>
              </p:nvSpPr>
              <p:spPr>
                <a:xfrm>
                  <a:off x="31301689" y="9634391"/>
                  <a:ext cx="4095867" cy="864267"/>
                </a:xfrm>
                <a:prstGeom prst="rect">
                  <a:avLst/>
                </a:prstGeom>
                <a:ln w="101600"/>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bg1"/>
                    </a:solidFill>
                  </a:endParaRPr>
                </a:p>
              </p:txBody>
            </p:sp>
            <p:cxnSp>
              <p:nvCxnSpPr>
                <p:cNvPr id="199" name="Gerade Verbindung 198"/>
                <p:cNvCxnSpPr/>
                <p:nvPr/>
              </p:nvCxnSpPr>
              <p:spPr>
                <a:xfrm>
                  <a:off x="30784534" y="10066524"/>
                  <a:ext cx="360000" cy="1"/>
                </a:xfrm>
                <a:prstGeom prst="line">
                  <a:avLst/>
                </a:prstGeom>
                <a:ln w="101600" cap="rnd">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05" name="Gerade Verbindung 204"/>
                <p:cNvCxnSpPr/>
                <p:nvPr/>
              </p:nvCxnSpPr>
              <p:spPr>
                <a:xfrm>
                  <a:off x="28066053" y="14265841"/>
                  <a:ext cx="360000" cy="1236"/>
                </a:xfrm>
                <a:prstGeom prst="line">
                  <a:avLst/>
                </a:prstGeom>
                <a:ln w="1016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12" name="Gerade Verbindung 211"/>
                <p:cNvCxnSpPr/>
                <p:nvPr/>
              </p:nvCxnSpPr>
              <p:spPr>
                <a:xfrm flipV="1">
                  <a:off x="28426052" y="10062016"/>
                  <a:ext cx="2358478" cy="4203826"/>
                </a:xfrm>
                <a:prstGeom prst="line">
                  <a:avLst/>
                </a:prstGeom>
                <a:ln w="1016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77" name="Gerade Verbindung 276"/>
                <p:cNvCxnSpPr/>
                <p:nvPr/>
              </p:nvCxnSpPr>
              <p:spPr>
                <a:xfrm>
                  <a:off x="17858950" y="11257008"/>
                  <a:ext cx="360000" cy="1236"/>
                </a:xfrm>
                <a:prstGeom prst="line">
                  <a:avLst/>
                </a:prstGeom>
                <a:ln w="1016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82" name="Gerade Verbindung 281"/>
                <p:cNvCxnSpPr/>
                <p:nvPr/>
              </p:nvCxnSpPr>
              <p:spPr>
                <a:xfrm>
                  <a:off x="18218948" y="11259482"/>
                  <a:ext cx="2358479" cy="2877526"/>
                </a:xfrm>
                <a:prstGeom prst="line">
                  <a:avLst/>
                </a:prstGeom>
                <a:ln w="1016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326" name="Textfeld 325"/>
                <p:cNvSpPr txBox="1"/>
                <p:nvPr/>
              </p:nvSpPr>
              <p:spPr>
                <a:xfrm>
                  <a:off x="20752921" y="13848306"/>
                  <a:ext cx="1452386" cy="830997"/>
                </a:xfrm>
                <a:prstGeom prst="rect">
                  <a:avLst/>
                </a:prstGeom>
                <a:noFill/>
              </p:spPr>
              <p:txBody>
                <a:bodyPr wrap="square" rtlCol="0" anchor="ctr">
                  <a:spAutoFit/>
                </a:bodyPr>
                <a:lstStyle/>
                <a:p>
                  <a:pPr algn="ctr"/>
                  <a:r>
                    <a:rPr lang="en-US" sz="4800" dirty="0" smtClean="0">
                      <a:solidFill>
                        <a:schemeClr val="bg1"/>
                      </a:solidFill>
                    </a:rPr>
                    <a:t>(-2)</a:t>
                  </a:r>
                </a:p>
              </p:txBody>
            </p:sp>
          </p:grpSp>
        </p:grpSp>
      </p:grpSp>
      <p:sp>
        <p:nvSpPr>
          <p:cNvPr id="327" name="Textfeld 326"/>
          <p:cNvSpPr txBox="1"/>
          <p:nvPr/>
        </p:nvSpPr>
        <p:spPr>
          <a:xfrm>
            <a:off x="20752921" y="12408306"/>
            <a:ext cx="1452386" cy="830997"/>
          </a:xfrm>
          <a:prstGeom prst="rect">
            <a:avLst/>
          </a:prstGeom>
          <a:noFill/>
        </p:spPr>
        <p:txBody>
          <a:bodyPr wrap="square" rtlCol="0" anchor="ctr">
            <a:spAutoFit/>
          </a:bodyPr>
          <a:lstStyle/>
          <a:p>
            <a:pPr algn="ctr"/>
            <a:r>
              <a:rPr lang="en-US" sz="4800" dirty="0" smtClean="0">
                <a:solidFill>
                  <a:schemeClr val="bg1"/>
                </a:solidFill>
              </a:rPr>
              <a:t>(+1)</a:t>
            </a:r>
            <a:endParaRPr lang="en-US" sz="4800" dirty="0">
              <a:solidFill>
                <a:schemeClr val="bg1"/>
              </a:solidFill>
            </a:endParaRPr>
          </a:p>
        </p:txBody>
      </p:sp>
      <p:sp>
        <p:nvSpPr>
          <p:cNvPr id="328" name="Textfeld 327"/>
          <p:cNvSpPr txBox="1"/>
          <p:nvPr/>
        </p:nvSpPr>
        <p:spPr>
          <a:xfrm>
            <a:off x="22410271" y="9646518"/>
            <a:ext cx="1452386" cy="830997"/>
          </a:xfrm>
          <a:prstGeom prst="rect">
            <a:avLst/>
          </a:prstGeom>
          <a:noFill/>
        </p:spPr>
        <p:txBody>
          <a:bodyPr wrap="square" rtlCol="0" anchor="ctr">
            <a:spAutoFit/>
          </a:bodyPr>
          <a:lstStyle/>
          <a:p>
            <a:pPr algn="ctr"/>
            <a:endParaRPr lang="en-US" sz="4800" dirty="0">
              <a:solidFill>
                <a:schemeClr val="bg1"/>
              </a:solidFill>
            </a:endParaRPr>
          </a:p>
        </p:txBody>
      </p:sp>
      <p:cxnSp>
        <p:nvCxnSpPr>
          <p:cNvPr id="129" name="Gerade Verbindung 128"/>
          <p:cNvCxnSpPr/>
          <p:nvPr/>
        </p:nvCxnSpPr>
        <p:spPr>
          <a:xfrm>
            <a:off x="28426051" y="12796529"/>
            <a:ext cx="2358483" cy="2913021"/>
          </a:xfrm>
          <a:prstGeom prst="line">
            <a:avLst/>
          </a:prstGeom>
          <a:ln w="101600" cap="flat">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grpSp>
        <p:nvGrpSpPr>
          <p:cNvPr id="8" name="Gruppieren 7"/>
          <p:cNvGrpSpPr/>
          <p:nvPr/>
        </p:nvGrpSpPr>
        <p:grpSpPr>
          <a:xfrm>
            <a:off x="891102" y="9639306"/>
            <a:ext cx="34511369" cy="5352778"/>
            <a:chOff x="891102" y="9639306"/>
            <a:chExt cx="34511369" cy="5352778"/>
          </a:xfrm>
        </p:grpSpPr>
        <p:cxnSp>
          <p:nvCxnSpPr>
            <p:cNvPr id="162" name="Gerade Verbindung 274"/>
            <p:cNvCxnSpPr/>
            <p:nvPr/>
          </p:nvCxnSpPr>
          <p:spPr>
            <a:xfrm>
              <a:off x="20611843" y="14141922"/>
              <a:ext cx="360000" cy="1"/>
            </a:xfrm>
            <a:prstGeom prst="line">
              <a:avLst/>
            </a:prstGeom>
            <a:ln w="101600" cap="rnd">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7" name="Gruppieren 6"/>
            <p:cNvGrpSpPr/>
            <p:nvPr/>
          </p:nvGrpSpPr>
          <p:grpSpPr>
            <a:xfrm>
              <a:off x="891102" y="9639306"/>
              <a:ext cx="34511369" cy="5352778"/>
              <a:chOff x="891102" y="9639306"/>
              <a:chExt cx="34511369" cy="5352778"/>
            </a:xfrm>
          </p:grpSpPr>
          <p:sp>
            <p:nvSpPr>
              <p:cNvPr id="149" name="Textfeld 148"/>
              <p:cNvSpPr txBox="1"/>
              <p:nvPr/>
            </p:nvSpPr>
            <p:spPr>
              <a:xfrm>
                <a:off x="20988065" y="13552084"/>
                <a:ext cx="2739942" cy="1440000"/>
              </a:xfrm>
              <a:prstGeom prst="rect">
                <a:avLst/>
              </a:prstGeom>
              <a:noFill/>
              <a:ln>
                <a:noFill/>
              </a:ln>
            </p:spPr>
            <p:txBody>
              <a:bodyPr wrap="square" rtlCol="0">
                <a:spAutoFit/>
              </a:bodyPr>
              <a:lstStyle/>
              <a:p>
                <a:pPr algn="ctr"/>
                <a:r>
                  <a:rPr lang="en-US" sz="8800" dirty="0" smtClean="0">
                    <a:solidFill>
                      <a:schemeClr val="accent6"/>
                    </a:solidFill>
                  </a:rPr>
                  <a:t>4.</a:t>
                </a:r>
                <a:endParaRPr lang="en-US" sz="8800" dirty="0">
                  <a:solidFill>
                    <a:schemeClr val="accent6"/>
                  </a:solidFill>
                </a:endParaRPr>
              </a:p>
            </p:txBody>
          </p:sp>
          <p:sp>
            <p:nvSpPr>
              <p:cNvPr id="150" name="Rechteck 149"/>
              <p:cNvSpPr>
                <a:spLocks/>
              </p:cNvSpPr>
              <p:nvPr/>
            </p:nvSpPr>
            <p:spPr>
              <a:xfrm>
                <a:off x="23728008" y="13841094"/>
                <a:ext cx="2501434" cy="864267"/>
              </a:xfrm>
              <a:prstGeom prst="rect">
                <a:avLst/>
              </a:prstGeom>
              <a:solidFill>
                <a:schemeClr val="accent6"/>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accent6"/>
                  </a:solidFill>
                </a:endParaRPr>
              </a:p>
            </p:txBody>
          </p:sp>
          <p:sp>
            <p:nvSpPr>
              <p:cNvPr id="151" name="Textfeld 150"/>
              <p:cNvSpPr txBox="1"/>
              <p:nvPr/>
            </p:nvSpPr>
            <p:spPr>
              <a:xfrm>
                <a:off x="4129153" y="10672046"/>
                <a:ext cx="7200000" cy="1440000"/>
              </a:xfrm>
              <a:prstGeom prst="rect">
                <a:avLst/>
              </a:prstGeom>
              <a:noFill/>
              <a:ln>
                <a:noFill/>
              </a:ln>
            </p:spPr>
            <p:txBody>
              <a:bodyPr wrap="square" rtlCol="0">
                <a:spAutoFit/>
              </a:bodyPr>
              <a:lstStyle/>
              <a:p>
                <a:r>
                  <a:rPr lang="en-US" sz="8800" dirty="0" smtClean="0">
                    <a:solidFill>
                      <a:schemeClr val="accent6"/>
                    </a:solidFill>
                  </a:rPr>
                  <a:t>Harvard, US</a:t>
                </a:r>
                <a:r>
                  <a:rPr lang="en-GB" sz="8800" dirty="0">
                    <a:solidFill>
                      <a:schemeClr val="accent6"/>
                    </a:solidFill>
                  </a:rPr>
                  <a:t>A</a:t>
                </a:r>
                <a:endParaRPr lang="en-US" sz="8800" dirty="0">
                  <a:solidFill>
                    <a:schemeClr val="accent6"/>
                  </a:solidFill>
                </a:endParaRPr>
              </a:p>
            </p:txBody>
          </p:sp>
          <p:sp>
            <p:nvSpPr>
              <p:cNvPr id="152" name="Textfeld 151"/>
              <p:cNvSpPr txBox="1"/>
              <p:nvPr/>
            </p:nvSpPr>
            <p:spPr>
              <a:xfrm>
                <a:off x="891102" y="10672046"/>
                <a:ext cx="3240000" cy="1440000"/>
              </a:xfrm>
              <a:prstGeom prst="rect">
                <a:avLst/>
              </a:prstGeom>
              <a:noFill/>
              <a:ln>
                <a:noFill/>
              </a:ln>
            </p:spPr>
            <p:txBody>
              <a:bodyPr wrap="square" rtlCol="0">
                <a:spAutoFit/>
              </a:bodyPr>
              <a:lstStyle/>
              <a:p>
                <a:pPr algn="ctr"/>
                <a:r>
                  <a:rPr lang="en-US" sz="8800" dirty="0" smtClean="0">
                    <a:solidFill>
                      <a:schemeClr val="accent6"/>
                    </a:solidFill>
                  </a:rPr>
                  <a:t>2.</a:t>
                </a:r>
                <a:endParaRPr lang="en-US" sz="8800" dirty="0">
                  <a:solidFill>
                    <a:schemeClr val="accent6"/>
                  </a:solidFill>
                </a:endParaRPr>
              </a:p>
            </p:txBody>
          </p:sp>
          <p:sp>
            <p:nvSpPr>
              <p:cNvPr id="153" name="Rechteck 152"/>
              <p:cNvSpPr>
                <a:spLocks/>
              </p:cNvSpPr>
              <p:nvPr/>
            </p:nvSpPr>
            <p:spPr>
              <a:xfrm>
                <a:off x="11329153" y="10959912"/>
                <a:ext cx="5545289" cy="864267"/>
              </a:xfrm>
              <a:prstGeom prst="rect">
                <a:avLst/>
              </a:prstGeom>
              <a:solidFill>
                <a:schemeClr val="accent6"/>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accent6"/>
                  </a:solidFill>
                </a:endParaRPr>
              </a:p>
            </p:txBody>
          </p:sp>
          <p:sp>
            <p:nvSpPr>
              <p:cNvPr id="154" name="Rechteck 153"/>
              <p:cNvSpPr>
                <a:spLocks/>
              </p:cNvSpPr>
              <p:nvPr/>
            </p:nvSpPr>
            <p:spPr>
              <a:xfrm>
                <a:off x="31306604" y="9639306"/>
                <a:ext cx="4095867" cy="864267"/>
              </a:xfrm>
              <a:prstGeom prst="rect">
                <a:avLst/>
              </a:prstGeom>
              <a:solidFill>
                <a:schemeClr val="accent6"/>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5812" tIns="182906" rIns="365812" bIns="182906" rtlCol="0" anchor="ctr"/>
              <a:lstStyle/>
              <a:p>
                <a:pPr algn="ctr"/>
                <a:endParaRPr lang="en-US" sz="8800">
                  <a:solidFill>
                    <a:schemeClr val="accent6"/>
                  </a:solidFill>
                </a:endParaRPr>
              </a:p>
            </p:txBody>
          </p:sp>
          <p:cxnSp>
            <p:nvCxnSpPr>
              <p:cNvPr id="155" name="Gerade Verbindung 198"/>
              <p:cNvCxnSpPr/>
              <p:nvPr/>
            </p:nvCxnSpPr>
            <p:spPr>
              <a:xfrm>
                <a:off x="30789449" y="10071439"/>
                <a:ext cx="360000" cy="1"/>
              </a:xfrm>
              <a:prstGeom prst="line">
                <a:avLst/>
              </a:prstGeom>
              <a:ln w="101600" cap="rnd">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6" name="Gerade Verbindung 204"/>
              <p:cNvCxnSpPr/>
              <p:nvPr/>
            </p:nvCxnSpPr>
            <p:spPr>
              <a:xfrm>
                <a:off x="28070968" y="14270756"/>
                <a:ext cx="360000" cy="1236"/>
              </a:xfrm>
              <a:prstGeom prst="line">
                <a:avLst/>
              </a:prstGeom>
              <a:ln w="101600" cap="rnd">
                <a:solidFill>
                  <a:schemeClr val="accent6"/>
                </a:solidFill>
                <a:round/>
              </a:ln>
            </p:spPr>
            <p:style>
              <a:lnRef idx="1">
                <a:schemeClr val="accent1"/>
              </a:lnRef>
              <a:fillRef idx="0">
                <a:schemeClr val="accent1"/>
              </a:fillRef>
              <a:effectRef idx="0">
                <a:schemeClr val="accent1"/>
              </a:effectRef>
              <a:fontRef idx="minor">
                <a:schemeClr val="tx1"/>
              </a:fontRef>
            </p:style>
          </p:cxnSp>
          <p:cxnSp>
            <p:nvCxnSpPr>
              <p:cNvPr id="157" name="Gerade Verbindung 211"/>
              <p:cNvCxnSpPr/>
              <p:nvPr/>
            </p:nvCxnSpPr>
            <p:spPr>
              <a:xfrm flipV="1">
                <a:off x="28430967" y="10066931"/>
                <a:ext cx="2358478" cy="4203826"/>
              </a:xfrm>
              <a:prstGeom prst="line">
                <a:avLst/>
              </a:prstGeom>
              <a:ln w="101600" cap="rnd">
                <a:solidFill>
                  <a:schemeClr val="accent6"/>
                </a:solidFill>
                <a:round/>
              </a:ln>
            </p:spPr>
            <p:style>
              <a:lnRef idx="1">
                <a:schemeClr val="accent1"/>
              </a:lnRef>
              <a:fillRef idx="0">
                <a:schemeClr val="accent1"/>
              </a:fillRef>
              <a:effectRef idx="0">
                <a:schemeClr val="accent1"/>
              </a:effectRef>
              <a:fontRef idx="minor">
                <a:schemeClr val="tx1"/>
              </a:fontRef>
            </p:style>
          </p:cxnSp>
          <p:cxnSp>
            <p:nvCxnSpPr>
              <p:cNvPr id="158" name="Gerade Verbindung 276"/>
              <p:cNvCxnSpPr/>
              <p:nvPr/>
            </p:nvCxnSpPr>
            <p:spPr>
              <a:xfrm>
                <a:off x="17863865" y="11261923"/>
                <a:ext cx="360000" cy="1236"/>
              </a:xfrm>
              <a:prstGeom prst="line">
                <a:avLst/>
              </a:prstGeom>
              <a:ln w="101600" cap="rnd">
                <a:solidFill>
                  <a:schemeClr val="accent6"/>
                </a:solidFill>
                <a:round/>
              </a:ln>
            </p:spPr>
            <p:style>
              <a:lnRef idx="1">
                <a:schemeClr val="accent1"/>
              </a:lnRef>
              <a:fillRef idx="0">
                <a:schemeClr val="accent1"/>
              </a:fillRef>
              <a:effectRef idx="0">
                <a:schemeClr val="accent1"/>
              </a:effectRef>
              <a:fontRef idx="minor">
                <a:schemeClr val="tx1"/>
              </a:fontRef>
            </p:style>
          </p:cxnSp>
          <p:cxnSp>
            <p:nvCxnSpPr>
              <p:cNvPr id="159" name="Gerade Verbindung 281"/>
              <p:cNvCxnSpPr/>
              <p:nvPr/>
            </p:nvCxnSpPr>
            <p:spPr>
              <a:xfrm>
                <a:off x="18223863" y="11264397"/>
                <a:ext cx="2358479" cy="2877526"/>
              </a:xfrm>
              <a:prstGeom prst="line">
                <a:avLst/>
              </a:prstGeom>
              <a:ln w="101600" cap="rnd">
                <a:solidFill>
                  <a:schemeClr val="accent6"/>
                </a:solidFill>
                <a:round/>
              </a:ln>
            </p:spPr>
            <p:style>
              <a:lnRef idx="1">
                <a:schemeClr val="accent1"/>
              </a:lnRef>
              <a:fillRef idx="0">
                <a:schemeClr val="accent1"/>
              </a:fillRef>
              <a:effectRef idx="0">
                <a:schemeClr val="accent1"/>
              </a:effectRef>
              <a:fontRef idx="minor">
                <a:schemeClr val="tx1"/>
              </a:fontRef>
            </p:style>
          </p:cxnSp>
          <p:sp>
            <p:nvSpPr>
              <p:cNvPr id="161" name="Textfeld 160"/>
              <p:cNvSpPr txBox="1"/>
              <p:nvPr/>
            </p:nvSpPr>
            <p:spPr>
              <a:xfrm>
                <a:off x="20757836" y="13853221"/>
                <a:ext cx="1452386" cy="830997"/>
              </a:xfrm>
              <a:prstGeom prst="rect">
                <a:avLst/>
              </a:prstGeom>
              <a:noFill/>
              <a:ln>
                <a:noFill/>
              </a:ln>
            </p:spPr>
            <p:txBody>
              <a:bodyPr wrap="square" rtlCol="0" anchor="ctr">
                <a:spAutoFit/>
              </a:bodyPr>
              <a:lstStyle/>
              <a:p>
                <a:pPr algn="ctr"/>
                <a:r>
                  <a:rPr lang="en-US" sz="4800" dirty="0" smtClean="0">
                    <a:solidFill>
                      <a:schemeClr val="accent6"/>
                    </a:solidFill>
                  </a:rPr>
                  <a:t>(-2)</a:t>
                </a:r>
              </a:p>
            </p:txBody>
          </p:sp>
        </p:grpSp>
      </p:gr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089927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2000"/>
                                        <p:tgtEl>
                                          <p:spTgt spid="8"/>
                                        </p:tgtEl>
                                      </p:cBhvr>
                                    </p:animEffect>
                                  </p:childTnLst>
                                </p:cTn>
                              </p:par>
                              <p:par>
                                <p:cTn id="8" presetID="22" presetClass="exit" presetSubtype="8" fill="hold" nodeType="withEffect">
                                  <p:stCondLst>
                                    <p:cond delay="0"/>
                                  </p:stCondLst>
                                  <p:childTnLst>
                                    <p:animEffect transition="out" filter="wipe(left)">
                                      <p:cBhvr>
                                        <p:cTn id="9" dur="2000"/>
                                        <p:tgtEl>
                                          <p:spTgt spid="2"/>
                                        </p:tgtEl>
                                      </p:cBhvr>
                                    </p:animEffect>
                                    <p:set>
                                      <p:cBhvr>
                                        <p:cTn id="10"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sz="quarter" idx="13"/>
          </p:nvPr>
        </p:nvSpPr>
        <p:spPr>
          <a:xfrm>
            <a:off x="5184925" y="2333291"/>
            <a:ext cx="29648000" cy="15913768"/>
          </a:xfrm>
        </p:spPr>
        <p:txBody>
          <a:bodyPr/>
          <a:lstStyle/>
          <a:p>
            <a:r>
              <a:rPr lang="en-GB" dirty="0" smtClean="0"/>
              <a:t>Video showing:</a:t>
            </a:r>
          </a:p>
          <a:p>
            <a:pPr marL="1143000" indent="-1143000">
              <a:buFont typeface="Arial" panose="020B0604020202020204" pitchFamily="34" charset="0"/>
              <a:buChar char="•"/>
            </a:pPr>
            <a:r>
              <a:rPr lang="en-GB" dirty="0" smtClean="0"/>
              <a:t>Creating snapshot for comparison</a:t>
            </a:r>
          </a:p>
          <a:p>
            <a:pPr marL="1143000" indent="-1143000">
              <a:buFont typeface="Arial" panose="020B0604020202020204" pitchFamily="34" charset="0"/>
              <a:buChar char="•"/>
            </a:pPr>
            <a:r>
              <a:rPr lang="en-GB" dirty="0" smtClean="0"/>
              <a:t>Play with weights</a:t>
            </a:r>
          </a:p>
          <a:p>
            <a:pPr marL="1143000" indent="-1143000">
              <a:buFont typeface="Arial" panose="020B0604020202020204" pitchFamily="34" charset="0"/>
              <a:buChar char="•"/>
            </a:pPr>
            <a:r>
              <a:rPr lang="en-GB" dirty="0" smtClean="0"/>
              <a:t>Show delta</a:t>
            </a:r>
          </a:p>
          <a:p>
            <a:pPr marL="1143000" indent="-1143000">
              <a:buFont typeface="Arial" panose="020B0604020202020204" pitchFamily="34" charset="0"/>
              <a:buChar char="•"/>
            </a:pPr>
            <a:r>
              <a:rPr lang="en-GB" dirty="0" smtClean="0"/>
              <a:t>Select by clicking on </a:t>
            </a:r>
            <a:r>
              <a:rPr lang="en-GB" dirty="0" err="1" smtClean="0"/>
              <a:t>slopegraph</a:t>
            </a:r>
            <a:endParaRPr lang="en-GB" dirty="0" smtClean="0"/>
          </a:p>
          <a:p>
            <a:pPr marL="1143000" indent="-1143000">
              <a:buFont typeface="Arial" panose="020B0604020202020204" pitchFamily="34" charset="0"/>
              <a:buChar char="•"/>
            </a:pPr>
            <a:endParaRPr lang="en-GB" dirty="0"/>
          </a:p>
        </p:txBody>
      </p:sp>
      <p:pic>
        <p:nvPicPr>
          <p:cNvPr id="2" name="video3.wmv">
            <a:hlinkClick r:id="" action="ppaction://media"/>
          </p:cNvPr>
          <p:cNvPicPr>
            <a:picLocks noChangeAspect="1"/>
          </p:cNvPicPr>
          <p:nvPr>
            <a:videoFile r:link="rId2"/>
            <p:extLst>
              <p:ext uri="{DAA4B4D4-6D71-4841-9C94-3DE7FCFB9230}">
                <p14:media xmlns:p14="http://schemas.microsoft.com/office/powerpoint/2010/main" r:embed="rId1">
                  <p14:bmkLst>
                    <p14:bmk name="Textmarke 1" time="16111.8733"/>
                  </p14:bmkLst>
                </p14:media>
              </p:ext>
            </p:extLst>
          </p:nvPr>
        </p:nvPicPr>
        <p:blipFill>
          <a:blip r:embed="rId5"/>
          <a:stretch>
            <a:fillRect/>
          </a:stretch>
        </p:blipFill>
        <p:spPr>
          <a:xfrm>
            <a:off x="1113376" y="804672"/>
            <a:ext cx="34213724" cy="19264032"/>
          </a:xfrm>
          <a:prstGeom prst="rect">
            <a:avLst/>
          </a:prstGeom>
        </p:spPr>
      </p:pic>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354838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532" fill="hold"/>
                                        <p:tgtEl>
                                          <p:spTgt spid="2"/>
                                        </p:tgtEl>
                                      </p:cBhvr>
                                    </p:cmd>
                                  </p:childTnLst>
                                </p:cTn>
                              </p:par>
                              <p:par>
                                <p:cTn id="7" presetID="2" presetClass="mediacall" presetSubtype="0" fill="hold" nodeType="withEffect">
                                  <p:stCondLst>
                                    <p:cond delay="16000"/>
                                  </p:stCondLst>
                                  <p:childTnLst>
                                    <p:cmd type="call" cmd="togglePause">
                                      <p:cBhvr>
                                        <p:cTn id="8" dur="1" fill="hold"/>
                                        <p:tgtEl>
                                          <p:spTgt spid="2"/>
                                        </p:tgtEl>
                                      </p:cBhvr>
                                    </p:cmd>
                                  </p:childTnLst>
                                </p:cTn>
                              </p:par>
                            </p:childTnLst>
                          </p:cTn>
                        </p:par>
                      </p:childTnLst>
                    </p:cTn>
                  </p:par>
                  <p:par>
                    <p:cTn id="9" fill="hold">
                      <p:stCondLst>
                        <p:cond delay="indefinite"/>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3" fill="hold" display="0">
                  <p:stCondLst>
                    <p:cond delay="indefinite"/>
                  </p:stCondLst>
                </p:cTn>
                <p:tgtEl>
                  <p:spTgt spid="2"/>
                </p:tgtEl>
              </p:cMediaNode>
            </p:vide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noProof="0" dirty="0" smtClean="0"/>
              <a:t>10 Requirements</a:t>
            </a:r>
            <a:endParaRPr lang="en-GB" noProof="0" dirty="0"/>
          </a:p>
        </p:txBody>
      </p:sp>
      <p:sp>
        <p:nvSpPr>
          <p:cNvPr id="4" name="Inhaltsplatzhalter 3"/>
          <p:cNvSpPr>
            <a:spLocks noGrp="1"/>
          </p:cNvSpPr>
          <p:nvPr>
            <p:ph idx="1"/>
          </p:nvPr>
        </p:nvSpPr>
        <p:spPr>
          <a:xfrm>
            <a:off x="1829038" y="4802087"/>
            <a:ext cx="18592561" cy="13582078"/>
          </a:xfrm>
        </p:spPr>
        <p:txBody>
          <a:bodyPr>
            <a:noAutofit/>
          </a:bodyPr>
          <a:lstStyle/>
          <a:p>
            <a:pPr marL="1371600" indent="-1371600">
              <a:buFont typeface="+mj-lt"/>
              <a:buAutoNum type="arabicPeriod"/>
            </a:pPr>
            <a:r>
              <a:rPr lang="en-GB" sz="10500" dirty="0" smtClean="0"/>
              <a:t>Encode Rank</a:t>
            </a:r>
          </a:p>
          <a:p>
            <a:pPr marL="1371600" indent="-1371600">
              <a:buFont typeface="+mj-lt"/>
              <a:buAutoNum type="arabicPeriod"/>
            </a:pPr>
            <a:r>
              <a:rPr lang="en-GB" sz="10500" dirty="0" smtClean="0"/>
              <a:t>Encode Cause of Rank</a:t>
            </a:r>
          </a:p>
          <a:p>
            <a:pPr marL="1371600" indent="-1371600">
              <a:buFont typeface="+mj-lt"/>
              <a:buAutoNum type="arabicPeriod"/>
            </a:pPr>
            <a:r>
              <a:rPr lang="en-GB" sz="10500" dirty="0" smtClean="0"/>
              <a:t>Support Multiple Attributes</a:t>
            </a:r>
          </a:p>
          <a:p>
            <a:pPr marL="1371600" indent="-1371600">
              <a:buFont typeface="+mj-lt"/>
              <a:buAutoNum type="arabicPeriod"/>
            </a:pPr>
            <a:r>
              <a:rPr lang="en-GB" sz="10500" dirty="0" smtClean="0"/>
              <a:t>Interactive Refinement </a:t>
            </a:r>
            <a:br>
              <a:rPr lang="en-GB" sz="10500" dirty="0" smtClean="0"/>
            </a:br>
            <a:r>
              <a:rPr lang="en-GB" sz="10500" dirty="0" smtClean="0"/>
              <a:t>and Visual Feedback</a:t>
            </a:r>
          </a:p>
          <a:p>
            <a:pPr marL="1371600" indent="-1371600">
              <a:buFont typeface="+mj-lt"/>
              <a:buAutoNum type="arabicPeriod"/>
            </a:pPr>
            <a:r>
              <a:rPr lang="en-GB" sz="10500" dirty="0"/>
              <a:t>Flexible Mapping </a:t>
            </a:r>
            <a:br>
              <a:rPr lang="en-GB" sz="10500" dirty="0"/>
            </a:br>
            <a:r>
              <a:rPr lang="en-GB" sz="10500" dirty="0"/>
              <a:t>of Attributes to </a:t>
            </a:r>
            <a:r>
              <a:rPr lang="en-GB" sz="10500" dirty="0" smtClean="0"/>
              <a:t>Scores</a:t>
            </a:r>
            <a:endParaRPr lang="en-GB" sz="10500" dirty="0"/>
          </a:p>
        </p:txBody>
      </p:sp>
      <p:sp>
        <p:nvSpPr>
          <p:cNvPr id="7" name="Inhaltsplatzhalter 3"/>
          <p:cNvSpPr txBox="1">
            <a:spLocks/>
          </p:cNvSpPr>
          <p:nvPr/>
        </p:nvSpPr>
        <p:spPr>
          <a:xfrm>
            <a:off x="20421598" y="4908349"/>
            <a:ext cx="16274279" cy="13582078"/>
          </a:xfrm>
          <a:prstGeom prst="rect">
            <a:avLst/>
          </a:prstGeom>
        </p:spPr>
        <p:txBody>
          <a:bodyPr vert="horz" lIns="365812" tIns="182906" rIns="365812" bIns="182906" rtlCol="0">
            <a:normAutofit/>
          </a:bodyPr>
          <a:lstStyle>
            <a:lvl1pPr marL="0" indent="0" algn="l" defTabSz="3658118" rtl="0" eaLnBrk="1" latinLnBrk="0" hangingPunct="1">
              <a:spcBef>
                <a:spcPct val="20000"/>
              </a:spcBef>
              <a:buClr>
                <a:srgbClr val="00ACDC"/>
              </a:buClr>
              <a:buFont typeface="Arial" pitchFamily="34" charset="0"/>
              <a:buNone/>
              <a:defRPr sz="12800" kern="1200">
                <a:solidFill>
                  <a:schemeClr val="bg1"/>
                </a:solidFill>
                <a:latin typeface="+mn-lt"/>
                <a:ea typeface="+mn-ea"/>
                <a:cs typeface="+mn-cs"/>
              </a:defRPr>
            </a:lvl1pPr>
            <a:lvl2pPr marL="730355" indent="0" algn="l" defTabSz="1440204" rtl="0" eaLnBrk="1" latinLnBrk="0" hangingPunct="1">
              <a:spcBef>
                <a:spcPct val="20000"/>
              </a:spcBef>
              <a:buClr>
                <a:srgbClr val="00ACDC"/>
              </a:buClr>
              <a:buFont typeface="Arial" pitchFamily="34" charset="0"/>
              <a:buNone/>
              <a:defRPr sz="11200" kern="1200">
                <a:solidFill>
                  <a:schemeClr val="bg1"/>
                </a:solidFill>
                <a:latin typeface="+mn-lt"/>
                <a:ea typeface="+mn-ea"/>
                <a:cs typeface="+mn-cs"/>
              </a:defRPr>
            </a:lvl2pPr>
            <a:lvl3pPr marL="1435303" indent="0" algn="l" defTabSz="3658118" rtl="0" eaLnBrk="1" latinLnBrk="0" hangingPunct="1">
              <a:spcBef>
                <a:spcPct val="20000"/>
              </a:spcBef>
              <a:buClr>
                <a:srgbClr val="00ACDC"/>
              </a:buClr>
              <a:buFont typeface="Arial" pitchFamily="34" charset="0"/>
              <a:buNone/>
              <a:defRPr sz="9600" kern="1200">
                <a:solidFill>
                  <a:schemeClr val="bg1"/>
                </a:solidFill>
                <a:latin typeface="+mn-lt"/>
                <a:ea typeface="+mn-ea"/>
                <a:cs typeface="+mn-cs"/>
              </a:defRPr>
            </a:lvl3pPr>
            <a:lvl4pPr marL="2489552" indent="0" algn="l" defTabSz="3658118" rtl="0" eaLnBrk="1" latinLnBrk="0" hangingPunct="1">
              <a:spcBef>
                <a:spcPct val="20000"/>
              </a:spcBef>
              <a:buClr>
                <a:srgbClr val="00ACDC"/>
              </a:buClr>
              <a:buFont typeface="Arial" pitchFamily="34" charset="0"/>
              <a:buNone/>
              <a:defRPr sz="8000" kern="1200">
                <a:solidFill>
                  <a:schemeClr val="bg1"/>
                </a:solidFill>
                <a:latin typeface="+mn-lt"/>
                <a:ea typeface="+mn-ea"/>
                <a:cs typeface="+mn-cs"/>
              </a:defRPr>
            </a:lvl4pPr>
            <a:lvl5pPr marL="3594609" indent="0" algn="l" defTabSz="3658118" rtl="0" eaLnBrk="1" latinLnBrk="0" hangingPunct="1">
              <a:spcBef>
                <a:spcPct val="20000"/>
              </a:spcBef>
              <a:buClr>
                <a:srgbClr val="00ACDC"/>
              </a:buClr>
              <a:buFont typeface="Arial" pitchFamily="34" charset="0"/>
              <a:buNone/>
              <a:defRPr sz="8000" kern="1200">
                <a:solidFill>
                  <a:schemeClr val="bg1"/>
                </a:solidFill>
                <a:latin typeface="+mn-lt"/>
                <a:ea typeface="+mn-ea"/>
                <a:cs typeface="+mn-cs"/>
              </a:defRPr>
            </a:lvl5pPr>
            <a:lvl6pPr marL="1005982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888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794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7002"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9pPr>
          </a:lstStyle>
          <a:p>
            <a:pPr marL="1371600" indent="-1371600">
              <a:buFont typeface="+mj-lt"/>
              <a:buAutoNum type="arabicPeriod" startAt="6"/>
            </a:pPr>
            <a:r>
              <a:rPr lang="en-GB" sz="10500" dirty="0" smtClean="0">
                <a:latin typeface="Lato" panose="020F0502020204030203" pitchFamily="34" charset="0"/>
              </a:rPr>
              <a:t>Compare Rankings</a:t>
            </a:r>
          </a:p>
        </p:txBody>
      </p:sp>
      <p:sp>
        <p:nvSpPr>
          <p:cNvPr id="10" name="Inhaltsplatzhalter 3"/>
          <p:cNvSpPr txBox="1">
            <a:spLocks/>
          </p:cNvSpPr>
          <p:nvPr/>
        </p:nvSpPr>
        <p:spPr>
          <a:xfrm>
            <a:off x="20420784" y="6843713"/>
            <a:ext cx="16274279" cy="9041626"/>
          </a:xfrm>
          <a:prstGeom prst="rect">
            <a:avLst/>
          </a:prstGeom>
        </p:spPr>
        <p:txBody>
          <a:bodyPr vert="horz" lIns="365812" tIns="182906" rIns="365812" bIns="182906" rtlCol="0">
            <a:normAutofit/>
          </a:bodyPr>
          <a:lstStyle>
            <a:lvl1pPr marL="0" indent="0" algn="l" defTabSz="3658118" rtl="0" eaLnBrk="1" latinLnBrk="0" hangingPunct="1">
              <a:spcBef>
                <a:spcPct val="20000"/>
              </a:spcBef>
              <a:buClr>
                <a:srgbClr val="00ACDC"/>
              </a:buClr>
              <a:buFont typeface="Arial" pitchFamily="34" charset="0"/>
              <a:buNone/>
              <a:defRPr sz="12800" kern="1200">
                <a:solidFill>
                  <a:schemeClr val="bg1"/>
                </a:solidFill>
                <a:latin typeface="+mn-lt"/>
                <a:ea typeface="+mn-ea"/>
                <a:cs typeface="+mn-cs"/>
              </a:defRPr>
            </a:lvl1pPr>
            <a:lvl2pPr marL="730355" indent="0" algn="l" defTabSz="1440204" rtl="0" eaLnBrk="1" latinLnBrk="0" hangingPunct="1">
              <a:spcBef>
                <a:spcPct val="20000"/>
              </a:spcBef>
              <a:buClr>
                <a:srgbClr val="00ACDC"/>
              </a:buClr>
              <a:buFont typeface="Arial" pitchFamily="34" charset="0"/>
              <a:buNone/>
              <a:defRPr sz="11200" kern="1200">
                <a:solidFill>
                  <a:schemeClr val="bg1"/>
                </a:solidFill>
                <a:latin typeface="+mn-lt"/>
                <a:ea typeface="+mn-ea"/>
                <a:cs typeface="+mn-cs"/>
              </a:defRPr>
            </a:lvl2pPr>
            <a:lvl3pPr marL="1435303" indent="0" algn="l" defTabSz="3658118" rtl="0" eaLnBrk="1" latinLnBrk="0" hangingPunct="1">
              <a:spcBef>
                <a:spcPct val="20000"/>
              </a:spcBef>
              <a:buClr>
                <a:srgbClr val="00ACDC"/>
              </a:buClr>
              <a:buFont typeface="Arial" pitchFamily="34" charset="0"/>
              <a:buNone/>
              <a:defRPr sz="9600" kern="1200">
                <a:solidFill>
                  <a:schemeClr val="bg1"/>
                </a:solidFill>
                <a:latin typeface="+mn-lt"/>
                <a:ea typeface="+mn-ea"/>
                <a:cs typeface="+mn-cs"/>
              </a:defRPr>
            </a:lvl3pPr>
            <a:lvl4pPr marL="2489552" indent="0" algn="l" defTabSz="3658118" rtl="0" eaLnBrk="1" latinLnBrk="0" hangingPunct="1">
              <a:spcBef>
                <a:spcPct val="20000"/>
              </a:spcBef>
              <a:buClr>
                <a:srgbClr val="00ACDC"/>
              </a:buClr>
              <a:buFont typeface="Arial" pitchFamily="34" charset="0"/>
              <a:buNone/>
              <a:defRPr sz="8000" kern="1200">
                <a:solidFill>
                  <a:schemeClr val="bg1"/>
                </a:solidFill>
                <a:latin typeface="+mn-lt"/>
                <a:ea typeface="+mn-ea"/>
                <a:cs typeface="+mn-cs"/>
              </a:defRPr>
            </a:lvl4pPr>
            <a:lvl5pPr marL="3594609" indent="0" algn="l" defTabSz="3658118" rtl="0" eaLnBrk="1" latinLnBrk="0" hangingPunct="1">
              <a:spcBef>
                <a:spcPct val="20000"/>
              </a:spcBef>
              <a:buClr>
                <a:srgbClr val="00ACDC"/>
              </a:buClr>
              <a:buFont typeface="Arial" pitchFamily="34" charset="0"/>
              <a:buNone/>
              <a:defRPr sz="8000" kern="1200">
                <a:solidFill>
                  <a:schemeClr val="bg1"/>
                </a:solidFill>
                <a:latin typeface="+mn-lt"/>
                <a:ea typeface="+mn-ea"/>
                <a:cs typeface="+mn-cs"/>
              </a:defRPr>
            </a:lvl5pPr>
            <a:lvl6pPr marL="1005982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888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7944"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7002" indent="-914529" algn="l" defTabSz="3658118" rtl="0" eaLnBrk="1" latinLnBrk="0" hangingPunct="1">
              <a:spcBef>
                <a:spcPct val="20000"/>
              </a:spcBef>
              <a:buFont typeface="Arial" pitchFamily="34" charset="0"/>
              <a:buChar char="•"/>
              <a:defRPr sz="8000" kern="1200">
                <a:solidFill>
                  <a:schemeClr val="tx1"/>
                </a:solidFill>
                <a:latin typeface="+mn-lt"/>
                <a:ea typeface="+mn-ea"/>
                <a:cs typeface="+mn-cs"/>
              </a:defRPr>
            </a:lvl9pPr>
          </a:lstStyle>
          <a:p>
            <a:pPr marL="1371600" indent="-1371600">
              <a:buFont typeface="+mj-lt"/>
              <a:buAutoNum type="arabicPeriod" startAt="7"/>
            </a:pPr>
            <a:r>
              <a:rPr lang="en-GB" sz="10500" dirty="0" smtClean="0">
                <a:solidFill>
                  <a:srgbClr val="00B0F0"/>
                </a:solidFill>
                <a:latin typeface="Lato" panose="020F0502020204030203" pitchFamily="34" charset="0"/>
              </a:rPr>
              <a:t>Scalability</a:t>
            </a:r>
          </a:p>
          <a:p>
            <a:pPr marL="1371600" indent="-1371600">
              <a:buFont typeface="+mj-lt"/>
              <a:buAutoNum type="arabicPeriod" startAt="7"/>
            </a:pPr>
            <a:r>
              <a:rPr lang="en-GB" sz="10500" dirty="0" smtClean="0">
                <a:solidFill>
                  <a:srgbClr val="00B0F0"/>
                </a:solidFill>
                <a:latin typeface="Lato" panose="020F0502020204030203" pitchFamily="34" charset="0"/>
              </a:rPr>
              <a:t>Filtering</a:t>
            </a:r>
          </a:p>
          <a:p>
            <a:pPr marL="1371600" indent="-1371600">
              <a:buFont typeface="+mj-lt"/>
              <a:buAutoNum type="arabicPeriod" startAt="7"/>
            </a:pPr>
            <a:r>
              <a:rPr lang="en-GB" sz="10500" dirty="0" smtClean="0">
                <a:solidFill>
                  <a:srgbClr val="00B0F0"/>
                </a:solidFill>
                <a:latin typeface="Lato" panose="020F0502020204030203" pitchFamily="34" charset="0"/>
              </a:rPr>
              <a:t>Handle </a:t>
            </a:r>
            <a:r>
              <a:rPr lang="en-GB" sz="10500" dirty="0">
                <a:solidFill>
                  <a:srgbClr val="00B0F0"/>
                </a:solidFill>
                <a:latin typeface="Lato" panose="020F0502020204030203" pitchFamily="34" charset="0"/>
              </a:rPr>
              <a:t>Missing Values</a:t>
            </a:r>
          </a:p>
          <a:p>
            <a:pPr marL="1371600" indent="-1371600">
              <a:buFont typeface="+mj-lt"/>
              <a:buAutoNum type="arabicPeriod" startAt="7"/>
            </a:pPr>
            <a:r>
              <a:rPr lang="en-GB" sz="10500" dirty="0" smtClean="0">
                <a:solidFill>
                  <a:srgbClr val="00B0F0"/>
                </a:solidFill>
                <a:latin typeface="Lato" panose="020F0502020204030203" pitchFamily="34" charset="0"/>
              </a:rPr>
              <a:t> Optimization</a:t>
            </a:r>
          </a:p>
        </p:txBody>
      </p:sp>
      <p:sp>
        <p:nvSpPr>
          <p:cNvPr id="2" name="Footer Placeholder 1"/>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734880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Effect transition="in" filter="fade">
                                      <p:cBhvr>
                                        <p:cTn id="11" dur="500"/>
                                        <p:tgtEl>
                                          <p:spTgt spid="10">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250"/>
                                  </p:stCondLst>
                                  <p:childTnLst>
                                    <p:set>
                                      <p:cBhvr>
                                        <p:cTn id="14" dur="1" fill="hold">
                                          <p:stCondLst>
                                            <p:cond delay="0"/>
                                          </p:stCondLst>
                                        </p:cTn>
                                        <p:tgtEl>
                                          <p:spTgt spid="10">
                                            <p:txEl>
                                              <p:pRg st="2" end="2"/>
                                            </p:txEl>
                                          </p:spTgt>
                                        </p:tgtEl>
                                        <p:attrNameLst>
                                          <p:attrName>style.visibility</p:attrName>
                                        </p:attrNameLst>
                                      </p:cBhvr>
                                      <p:to>
                                        <p:strVal val="visible"/>
                                      </p:to>
                                    </p:set>
                                    <p:animEffect transition="in" filter="fade">
                                      <p:cBhvr>
                                        <p:cTn id="15" dur="500"/>
                                        <p:tgtEl>
                                          <p:spTgt spid="10">
                                            <p:txEl>
                                              <p:pRg st="2" end="2"/>
                                            </p:txEl>
                                          </p:spTgt>
                                        </p:tgtEl>
                                      </p:cBhvr>
                                    </p:animEffect>
                                  </p:childTnLst>
                                </p:cTn>
                              </p:par>
                            </p:childTnLst>
                          </p:cTn>
                        </p:par>
                        <p:par>
                          <p:cTn id="16" fill="hold">
                            <p:stCondLst>
                              <p:cond delay="1750"/>
                            </p:stCondLst>
                            <p:childTnLst>
                              <p:par>
                                <p:cTn id="17" presetID="10" presetClass="entr" presetSubtype="0" fill="hold" grpId="0" nodeType="afterEffect">
                                  <p:stCondLst>
                                    <p:cond delay="250"/>
                                  </p:stCondLst>
                                  <p:childTnLst>
                                    <p:set>
                                      <p:cBhvr>
                                        <p:cTn id="18" dur="1" fill="hold">
                                          <p:stCondLst>
                                            <p:cond delay="0"/>
                                          </p:stCondLst>
                                        </p:cTn>
                                        <p:tgtEl>
                                          <p:spTgt spid="10">
                                            <p:txEl>
                                              <p:pRg st="3" end="3"/>
                                            </p:txEl>
                                          </p:spTgt>
                                        </p:tgtEl>
                                        <p:attrNameLst>
                                          <p:attrName>style.visibility</p:attrName>
                                        </p:attrNameLst>
                                      </p:cBhvr>
                                      <p:to>
                                        <p:strVal val="visible"/>
                                      </p:to>
                                    </p:set>
                                    <p:animEffect transition="in" filter="fade">
                                      <p:cBhvr>
                                        <p:cTn id="19"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lgn="l"/>
            <a:endParaRPr lang="en-US" dirty="0"/>
          </a:p>
        </p:txBody>
      </p:sp>
      <p:sp>
        <p:nvSpPr>
          <p:cNvPr id="6" name="Title 5"/>
          <p:cNvSpPr>
            <a:spLocks noGrp="1"/>
          </p:cNvSpPr>
          <p:nvPr>
            <p:ph type="title" idx="4294967295"/>
          </p:nvPr>
        </p:nvSpPr>
        <p:spPr>
          <a:xfrm>
            <a:off x="5944374" y="7913380"/>
            <a:ext cx="24692015" cy="3429446"/>
          </a:xfrm>
        </p:spPr>
        <p:txBody>
          <a:bodyPr>
            <a:noAutofit/>
          </a:bodyPr>
          <a:lstStyle/>
          <a:p>
            <a:pPr algn="ctr"/>
            <a:r>
              <a:rPr lang="en-US" sz="15800" noProof="0" dirty="0" smtClean="0">
                <a:solidFill>
                  <a:schemeClr val="bg1"/>
                </a:solidFill>
              </a:rPr>
              <a:t>Demos, Videos &amp; More:</a:t>
            </a:r>
            <a:br>
              <a:rPr lang="en-US" sz="15800" noProof="0" dirty="0" smtClean="0">
                <a:solidFill>
                  <a:schemeClr val="bg1"/>
                </a:solidFill>
              </a:rPr>
            </a:br>
            <a:r>
              <a:rPr lang="en-US" sz="15800" u="sng" dirty="0" smtClean="0">
                <a:solidFill>
                  <a:schemeClr val="bg1">
                    <a:lumMod val="65000"/>
                  </a:schemeClr>
                </a:solidFill>
              </a:rPr>
              <a:t>http://lineup.caleydo.org</a:t>
            </a:r>
            <a:endParaRPr lang="en-US" sz="15800" noProof="0" dirty="0">
              <a:solidFill>
                <a:schemeClr val="bg1">
                  <a:lumMod val="65000"/>
                </a:schemeClr>
              </a:solidFill>
            </a:endParaRPr>
          </a:p>
        </p:txBody>
      </p:sp>
    </p:spTree>
    <p:extLst>
      <p:ext uri="{BB962C8B-B14F-4D97-AF65-F5344CB8AC3E}">
        <p14:creationId xmlns:p14="http://schemas.microsoft.com/office/powerpoint/2010/main" val="53255687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lgn="l"/>
            <a:endParaRPr lang="en-US" dirty="0">
              <a:solidFill>
                <a:prstClr val="black"/>
              </a:solidFill>
            </a:endParaRPr>
          </a:p>
        </p:txBody>
      </p:sp>
    </p:spTree>
    <p:extLst>
      <p:ext uri="{BB962C8B-B14F-4D97-AF65-F5344CB8AC3E}">
        <p14:creationId xmlns:p14="http://schemas.microsoft.com/office/powerpoint/2010/main" val="323883275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What is Next?</a:t>
            </a:r>
            <a:endParaRPr lang="en-US" dirty="0"/>
          </a:p>
        </p:txBody>
      </p:sp>
      <p:sp>
        <p:nvSpPr>
          <p:cNvPr id="6" name="Text Placeholder 5"/>
          <p:cNvSpPr>
            <a:spLocks noGrp="1"/>
          </p:cNvSpPr>
          <p:nvPr>
            <p:ph type="body" idx="1"/>
          </p:nvPr>
        </p:nvSpPr>
        <p:spPr/>
        <p:txBody>
          <a:bodyPr/>
          <a:lstStyle/>
          <a:p>
            <a:endParaRPr lang="en-US"/>
          </a:p>
        </p:txBody>
      </p:sp>
      <p:sp>
        <p:nvSpPr>
          <p:cNvPr id="4" name="Footer Placeholder 3"/>
          <p:cNvSpPr>
            <a:spLocks noGrp="1"/>
          </p:cNvSpPr>
          <p:nvPr>
            <p:ph type="ftr" sz="quarter" idx="11"/>
          </p:nvPr>
        </p:nvSpPr>
        <p:spPr/>
        <p:txBody>
          <a:bodyPr/>
          <a:lstStyle/>
          <a:p>
            <a:pPr algn="l"/>
            <a:endParaRPr lang="en-US" dirty="0">
              <a:solidFill>
                <a:prstClr val="black"/>
              </a:solidFill>
            </a:endParaRPr>
          </a:p>
        </p:txBody>
      </p:sp>
    </p:spTree>
    <p:extLst>
      <p:ext uri="{BB962C8B-B14F-4D97-AF65-F5344CB8AC3E}">
        <p14:creationId xmlns:p14="http://schemas.microsoft.com/office/powerpoint/2010/main" val="1040860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Large &amp; Heterogeneous Data</a:t>
            </a:r>
            <a:endParaRPr lang="en-US" dirty="0"/>
          </a:p>
        </p:txBody>
      </p:sp>
      <p:sp>
        <p:nvSpPr>
          <p:cNvPr id="7" name="Content Placeholder 6"/>
          <p:cNvSpPr>
            <a:spLocks noGrp="1"/>
          </p:cNvSpPr>
          <p:nvPr>
            <p:ph idx="1"/>
          </p:nvPr>
        </p:nvSpPr>
        <p:spPr/>
        <p:txBody>
          <a:bodyPr>
            <a:normAutofit lnSpcReduction="10000"/>
          </a:bodyPr>
          <a:lstStyle/>
          <a:p>
            <a:r>
              <a:rPr lang="en-US" dirty="0" smtClean="0"/>
              <a:t>Research Approach: </a:t>
            </a:r>
            <a:r>
              <a:rPr lang="en-US" dirty="0" smtClean="0">
                <a:solidFill>
                  <a:schemeClr val="accent1"/>
                </a:solidFill>
              </a:rPr>
              <a:t>Semantic Subsets</a:t>
            </a:r>
          </a:p>
          <a:p>
            <a:pPr lvl="1"/>
            <a:r>
              <a:rPr lang="en-US" i="1" dirty="0" smtClean="0"/>
              <a:t>Interpretable Division (why is this a subset?)</a:t>
            </a:r>
          </a:p>
          <a:p>
            <a:pPr lvl="1"/>
            <a:r>
              <a:rPr lang="en-US" i="1" dirty="0" smtClean="0"/>
              <a:t>Representing </a:t>
            </a:r>
            <a:r>
              <a:rPr lang="en-US" i="1" dirty="0"/>
              <a:t>Data on Multiple Levels of </a:t>
            </a:r>
            <a:r>
              <a:rPr lang="en-US" i="1" dirty="0" smtClean="0"/>
              <a:t>Detail</a:t>
            </a:r>
          </a:p>
          <a:p>
            <a:pPr lvl="1"/>
            <a:r>
              <a:rPr lang="en-US" i="1" dirty="0"/>
              <a:t>Visualizing </a:t>
            </a:r>
            <a:r>
              <a:rPr lang="en-US" i="1" dirty="0" smtClean="0"/>
              <a:t>Relationships</a:t>
            </a:r>
          </a:p>
          <a:p>
            <a:pPr lvl="1"/>
            <a:r>
              <a:rPr lang="en-US" i="1" dirty="0"/>
              <a:t>Ensuring </a:t>
            </a:r>
            <a:r>
              <a:rPr lang="en-US" i="1" dirty="0" smtClean="0"/>
              <a:t>Coverage</a:t>
            </a:r>
          </a:p>
          <a:p>
            <a:pPr lvl="1"/>
            <a:r>
              <a:rPr lang="en-US" i="1" dirty="0"/>
              <a:t>Uncertainty and </a:t>
            </a:r>
            <a:r>
              <a:rPr lang="en-US" i="1" dirty="0" smtClean="0"/>
              <a:t>Ambiguity</a:t>
            </a:r>
          </a:p>
          <a:p>
            <a:endParaRPr lang="en-US" dirty="0" smtClean="0"/>
          </a:p>
          <a:p>
            <a:r>
              <a:rPr lang="en-US" dirty="0" smtClean="0"/>
              <a:t>High-Impact </a:t>
            </a:r>
            <a:r>
              <a:rPr lang="en-US" dirty="0"/>
              <a:t>Domain Problems</a:t>
            </a:r>
          </a:p>
        </p:txBody>
      </p:sp>
      <p:sp>
        <p:nvSpPr>
          <p:cNvPr id="4" name="Footer Placeholder 3"/>
          <p:cNvSpPr>
            <a:spLocks noGrp="1"/>
          </p:cNvSpPr>
          <p:nvPr>
            <p:ph type="ftr" sz="quarter" idx="11"/>
          </p:nvPr>
        </p:nvSpPr>
        <p:spPr/>
        <p:txBody>
          <a:bodyPr/>
          <a:lstStyle/>
          <a:p>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89099" y="4111312"/>
            <a:ext cx="8672779" cy="7048331"/>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r="349"/>
          <a:stretch/>
        </p:blipFill>
        <p:spPr>
          <a:xfrm>
            <a:off x="24856139" y="11707509"/>
            <a:ext cx="10862612" cy="8526542"/>
          </a:xfrm>
          <a:prstGeom prst="rect">
            <a:avLst/>
          </a:prstGeom>
        </p:spPr>
      </p:pic>
    </p:spTree>
    <p:extLst>
      <p:ext uri="{BB962C8B-B14F-4D97-AF65-F5344CB8AC3E}">
        <p14:creationId xmlns:p14="http://schemas.microsoft.com/office/powerpoint/2010/main" val="20197132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10944609" y="-294903"/>
            <a:ext cx="26574412" cy="6131622"/>
          </a:xfrm>
          <a:prstGeom prst="rect">
            <a:avLst/>
          </a:prstGeom>
          <a:solidFill>
            <a:schemeClr val="bg1">
              <a:lumMod val="95000"/>
              <a:alpha val="74118"/>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defTabSz="1371783">
              <a:spcBef>
                <a:spcPts val="1500"/>
              </a:spcBef>
              <a:tabLst>
                <a:tab pos="2743566" algn="l"/>
                <a:tab pos="5487132" algn="l"/>
                <a:tab pos="8230697" algn="l"/>
                <a:tab pos="10974263" algn="l"/>
                <a:tab pos="13717829" algn="l"/>
                <a:tab pos="16461395" algn="l"/>
                <a:tab pos="19204960" algn="l"/>
                <a:tab pos="21948526" algn="l"/>
                <a:tab pos="24692092" algn="l"/>
                <a:tab pos="27435658" algn="l"/>
                <a:tab pos="30179223" algn="l"/>
              </a:tabLst>
            </a:pPr>
            <a:r>
              <a:rPr lang="en-US" sz="16202" dirty="0" smtClean="0">
                <a:solidFill>
                  <a:schemeClr val="tx1">
                    <a:lumMod val="75000"/>
                    <a:lumOff val="25000"/>
                  </a:schemeClr>
                </a:solidFill>
                <a:effectLst>
                  <a:outerShdw blurRad="50800" dist="38100" dir="2700000" algn="tl" rotWithShape="0">
                    <a:prstClr val="black">
                      <a:alpha val="40000"/>
                    </a:prstClr>
                  </a:outerShdw>
                </a:effectLst>
              </a:rPr>
              <a:t> Visualization </a:t>
            </a:r>
            <a:r>
              <a:rPr lang="en-US" sz="16202" dirty="0">
                <a:solidFill>
                  <a:schemeClr val="tx1">
                    <a:lumMod val="75000"/>
                    <a:lumOff val="25000"/>
                  </a:schemeClr>
                </a:solidFill>
                <a:effectLst>
                  <a:outerShdw blurRad="50800" dist="38100" dir="2700000" algn="tl" rotWithShape="0">
                    <a:prstClr val="black">
                      <a:alpha val="40000"/>
                    </a:prstClr>
                  </a:outerShdw>
                </a:effectLst>
              </a:rPr>
              <a:t>Approaches </a:t>
            </a:r>
            <a:r>
              <a:rPr lang="en-US" sz="16202" dirty="0" smtClean="0">
                <a:solidFill>
                  <a:schemeClr val="tx1">
                    <a:lumMod val="75000"/>
                    <a:lumOff val="25000"/>
                  </a:schemeClr>
                </a:solidFill>
                <a:effectLst>
                  <a:outerShdw blurRad="50800" dist="38100" dir="2700000" algn="tl" rotWithShape="0">
                    <a:prstClr val="black">
                      <a:alpha val="40000"/>
                    </a:prstClr>
                  </a:outerShdw>
                </a:effectLst>
              </a:rPr>
              <a:t> </a:t>
            </a:r>
            <a:br>
              <a:rPr lang="en-US" sz="16202" dirty="0" smtClean="0">
                <a:solidFill>
                  <a:schemeClr val="tx1">
                    <a:lumMod val="75000"/>
                    <a:lumOff val="25000"/>
                  </a:schemeClr>
                </a:solidFill>
                <a:effectLst>
                  <a:outerShdw blurRad="50800" dist="38100" dir="2700000" algn="tl" rotWithShape="0">
                    <a:prstClr val="black">
                      <a:alpha val="40000"/>
                    </a:prstClr>
                  </a:outerShdw>
                </a:effectLst>
              </a:rPr>
            </a:br>
            <a:r>
              <a:rPr lang="en-US" sz="16202" dirty="0" smtClean="0">
                <a:solidFill>
                  <a:schemeClr val="tx1">
                    <a:lumMod val="75000"/>
                    <a:lumOff val="25000"/>
                  </a:schemeClr>
                </a:solidFill>
                <a:effectLst>
                  <a:outerShdw blurRad="50800" dist="38100" dir="2700000" algn="tl" rotWithShape="0">
                    <a:prstClr val="black">
                      <a:alpha val="40000"/>
                    </a:prstClr>
                  </a:outerShdw>
                </a:effectLst>
              </a:rPr>
              <a:t> for </a:t>
            </a:r>
            <a:r>
              <a:rPr lang="en-US" sz="16202" dirty="0" err="1">
                <a:solidFill>
                  <a:schemeClr val="tx1">
                    <a:lumMod val="75000"/>
                    <a:lumOff val="25000"/>
                  </a:schemeClr>
                </a:solidFill>
                <a:effectLst>
                  <a:outerShdw blurRad="50800" dist="38100" dir="2700000" algn="tl" rotWithShape="0">
                    <a:prstClr val="black">
                      <a:alpha val="40000"/>
                    </a:prstClr>
                  </a:outerShdw>
                </a:effectLst>
              </a:rPr>
              <a:t>Biomolecular</a:t>
            </a:r>
            <a:r>
              <a:rPr lang="en-US" sz="16202" dirty="0">
                <a:solidFill>
                  <a:schemeClr val="tx1">
                    <a:lumMod val="75000"/>
                    <a:lumOff val="25000"/>
                  </a:schemeClr>
                </a:solidFill>
                <a:effectLst>
                  <a:outerShdw blurRad="50800" dist="38100" dir="2700000" algn="tl" rotWithShape="0">
                    <a:prstClr val="black">
                      <a:alpha val="40000"/>
                    </a:prstClr>
                  </a:outerShdw>
                </a:effectLst>
              </a:rPr>
              <a:t> Data</a:t>
            </a:r>
            <a:endParaRPr lang="en-US" sz="12002" dirty="0">
              <a:solidFill>
                <a:schemeClr val="tx1">
                  <a:lumMod val="75000"/>
                  <a:lumOff val="25000"/>
                </a:schemeClr>
              </a:solidFill>
              <a:latin typeface="Maiandra GD" pitchFamily="34" charset="0"/>
            </a:endParaRPr>
          </a:p>
        </p:txBody>
      </p:sp>
      <p:sp>
        <p:nvSpPr>
          <p:cNvPr id="16" name="Content Placeholder 7"/>
          <p:cNvSpPr txBox="1">
            <a:spLocks/>
          </p:cNvSpPr>
          <p:nvPr/>
        </p:nvSpPr>
        <p:spPr>
          <a:xfrm>
            <a:off x="12889078" y="7207475"/>
            <a:ext cx="21498399" cy="4925987"/>
          </a:xfrm>
          <a:prstGeom prst="rect">
            <a:avLst/>
          </a:prstGeom>
          <a:solidFill>
            <a:schemeClr val="bg1">
              <a:lumMod val="95000"/>
              <a:alpha val="74118"/>
            </a:schemeClr>
          </a:solidFill>
          <a:ln w="25400" cap="flat" cmpd="sng" algn="ctr">
            <a:solidFill>
              <a:schemeClr val="tx1">
                <a:lumMod val="65000"/>
                <a:lumOff val="3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274356" tIns="137178" rIns="274356" bIns="137178" rtlCol="0" anchor="ctr">
            <a:normAutofit lnSpcReduction="10000"/>
          </a:bodyPr>
          <a:lstStyle>
            <a:lvl1pPr marL="0" indent="0" algn="l" defTabSz="914400" rtl="0" eaLnBrk="1" latinLnBrk="0" hangingPunct="1">
              <a:spcBef>
                <a:spcPct val="20000"/>
              </a:spcBef>
              <a:buClr>
                <a:srgbClr val="00ACDC"/>
              </a:buClr>
              <a:buFont typeface="Arial" pitchFamily="34" charset="0"/>
              <a:buNone/>
              <a:defRPr sz="3200" kern="1200">
                <a:solidFill>
                  <a:schemeClr val="lt1"/>
                </a:solidFill>
                <a:latin typeface="+mn-lt"/>
                <a:ea typeface="+mn-ea"/>
                <a:cs typeface="+mn-cs"/>
              </a:defRPr>
            </a:lvl1pPr>
            <a:lvl2pPr marL="182563" indent="0" algn="l" defTabSz="360000" rtl="0" eaLnBrk="1" latinLnBrk="0" hangingPunct="1">
              <a:spcBef>
                <a:spcPct val="20000"/>
              </a:spcBef>
              <a:buClr>
                <a:srgbClr val="00ACDC"/>
              </a:buClr>
              <a:buFont typeface="Arial" pitchFamily="34" charset="0"/>
              <a:buNone/>
              <a:defRPr sz="2800" kern="1200">
                <a:solidFill>
                  <a:schemeClr val="lt1"/>
                </a:solidFill>
                <a:latin typeface="+mn-lt"/>
                <a:ea typeface="+mn-ea"/>
                <a:cs typeface="+mn-cs"/>
              </a:defRPr>
            </a:lvl2pPr>
            <a:lvl3pPr marL="358775" indent="0" algn="l" defTabSz="914400" rtl="0" eaLnBrk="1" latinLnBrk="0" hangingPunct="1">
              <a:spcBef>
                <a:spcPct val="20000"/>
              </a:spcBef>
              <a:buClr>
                <a:srgbClr val="00ACDC"/>
              </a:buClr>
              <a:buFont typeface="Arial" pitchFamily="34" charset="0"/>
              <a:buNone/>
              <a:defRPr sz="2400" kern="1200">
                <a:solidFill>
                  <a:schemeClr val="lt1"/>
                </a:solidFill>
                <a:latin typeface="+mn-lt"/>
                <a:ea typeface="+mn-ea"/>
                <a:cs typeface="+mn-cs"/>
              </a:defRPr>
            </a:lvl3pPr>
            <a:lvl4pPr marL="622300" indent="0" algn="l" defTabSz="914400" rtl="0" eaLnBrk="1" latinLnBrk="0" hangingPunct="1">
              <a:spcBef>
                <a:spcPct val="20000"/>
              </a:spcBef>
              <a:buClr>
                <a:srgbClr val="00ACDC"/>
              </a:buClr>
              <a:buFont typeface="Arial" pitchFamily="34" charset="0"/>
              <a:buNone/>
              <a:defRPr sz="2000" kern="1200">
                <a:solidFill>
                  <a:schemeClr val="lt1"/>
                </a:solidFill>
                <a:latin typeface="+mn-lt"/>
                <a:ea typeface="+mn-ea"/>
                <a:cs typeface="+mn-cs"/>
              </a:defRPr>
            </a:lvl4pPr>
            <a:lvl5pPr marL="898525" indent="0" algn="l" defTabSz="914400" rtl="0" eaLnBrk="1" latinLnBrk="0" hangingPunct="1">
              <a:spcBef>
                <a:spcPct val="20000"/>
              </a:spcBef>
              <a:buClr>
                <a:srgbClr val="00ACDC"/>
              </a:buClr>
              <a:buFont typeface="Arial" pitchFamily="34" charset="0"/>
              <a:buNone/>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r>
              <a:rPr lang="en-US" sz="7201" dirty="0">
                <a:solidFill>
                  <a:srgbClr val="868686"/>
                </a:solidFill>
              </a:rPr>
              <a:t>Alexander Lex, Harvard University</a:t>
            </a:r>
          </a:p>
          <a:p>
            <a:r>
              <a:rPr lang="en-US" sz="7201" dirty="0">
                <a:solidFill>
                  <a:prstClr val="white">
                    <a:lumMod val="50000"/>
                  </a:prstClr>
                </a:solidFill>
              </a:rPr>
              <a:t>alex@seas.harvard.edu</a:t>
            </a:r>
          </a:p>
          <a:p>
            <a:r>
              <a:rPr lang="en-US" sz="7201" dirty="0">
                <a:solidFill>
                  <a:srgbClr val="868686"/>
                </a:solidFill>
                <a:hlinkClick r:id="rId3"/>
              </a:rPr>
              <a:t>http://alexander-lex.com</a:t>
            </a:r>
            <a:endParaRPr lang="en-US" sz="7201" dirty="0">
              <a:solidFill>
                <a:srgbClr val="868686"/>
              </a:solidFill>
            </a:endParaRPr>
          </a:p>
          <a:p>
            <a:r>
              <a:rPr lang="en-US" sz="7201" dirty="0">
                <a:solidFill>
                  <a:srgbClr val="868686"/>
                </a:solidFill>
              </a:rPr>
              <a:t>@</a:t>
            </a:r>
            <a:r>
              <a:rPr lang="en-US" sz="7201" dirty="0" err="1">
                <a:solidFill>
                  <a:srgbClr val="868686"/>
                </a:solidFill>
              </a:rPr>
              <a:t>alexander_lex</a:t>
            </a:r>
            <a:endParaRPr lang="en-US" sz="7201" dirty="0">
              <a:solidFill>
                <a:srgbClr val="868686"/>
              </a:solidFill>
            </a:endParaRPr>
          </a:p>
        </p:txBody>
      </p:sp>
      <p:sp>
        <p:nvSpPr>
          <p:cNvPr id="2" name="TextBox 1"/>
          <p:cNvSpPr txBox="1"/>
          <p:nvPr/>
        </p:nvSpPr>
        <p:spPr>
          <a:xfrm>
            <a:off x="3382784" y="2512300"/>
            <a:ext cx="2526654" cy="6464205"/>
          </a:xfrm>
          <a:prstGeom prst="rect">
            <a:avLst/>
          </a:prstGeom>
          <a:noFill/>
        </p:spPr>
        <p:txBody>
          <a:bodyPr wrap="none" rtlCol="0">
            <a:spAutoFit/>
          </a:bodyPr>
          <a:lstStyle/>
          <a:p>
            <a:pPr defTabSz="2743566"/>
            <a:r>
              <a:rPr lang="en-US" sz="41406" dirty="0">
                <a:solidFill>
                  <a:srgbClr val="636466"/>
                </a:solidFill>
              </a:rPr>
              <a:t>?</a:t>
            </a:r>
          </a:p>
        </p:txBody>
      </p:sp>
      <p:sp>
        <p:nvSpPr>
          <p:cNvPr id="7" name="Content Placeholder 7"/>
          <p:cNvSpPr txBox="1">
            <a:spLocks/>
          </p:cNvSpPr>
          <p:nvPr/>
        </p:nvSpPr>
        <p:spPr>
          <a:xfrm>
            <a:off x="-182040" y="13504218"/>
            <a:ext cx="17822776" cy="6724355"/>
          </a:xfrm>
          <a:prstGeom prst="rect">
            <a:avLst/>
          </a:prstGeom>
          <a:solidFill>
            <a:schemeClr val="bg1">
              <a:lumMod val="95000"/>
              <a:alpha val="74118"/>
            </a:schemeClr>
          </a:solidFill>
          <a:ln w="25400" cap="flat" cmpd="sng" algn="ctr">
            <a:solidFill>
              <a:schemeClr val="tx1">
                <a:lumMod val="65000"/>
                <a:lumOff val="3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274356" tIns="137178" rIns="274356" bIns="137178" rtlCol="0" anchor="ctr">
            <a:normAutofit/>
          </a:bodyPr>
          <a:lstStyle>
            <a:lvl1pPr marL="0" indent="0" algn="l" defTabSz="914400" rtl="0" eaLnBrk="1" latinLnBrk="0" hangingPunct="1">
              <a:spcBef>
                <a:spcPct val="20000"/>
              </a:spcBef>
              <a:buClr>
                <a:srgbClr val="00ACDC"/>
              </a:buClr>
              <a:buFont typeface="Arial" pitchFamily="34" charset="0"/>
              <a:buNone/>
              <a:defRPr sz="3200" kern="1200">
                <a:solidFill>
                  <a:schemeClr val="lt1"/>
                </a:solidFill>
                <a:latin typeface="+mn-lt"/>
                <a:ea typeface="+mn-ea"/>
                <a:cs typeface="+mn-cs"/>
              </a:defRPr>
            </a:lvl1pPr>
            <a:lvl2pPr marL="182563" indent="0" algn="l" defTabSz="360000" rtl="0" eaLnBrk="1" latinLnBrk="0" hangingPunct="1">
              <a:spcBef>
                <a:spcPct val="20000"/>
              </a:spcBef>
              <a:buClr>
                <a:srgbClr val="00ACDC"/>
              </a:buClr>
              <a:buFont typeface="Arial" pitchFamily="34" charset="0"/>
              <a:buNone/>
              <a:defRPr sz="2800" kern="1200">
                <a:solidFill>
                  <a:schemeClr val="lt1"/>
                </a:solidFill>
                <a:latin typeface="+mn-lt"/>
                <a:ea typeface="+mn-ea"/>
                <a:cs typeface="+mn-cs"/>
              </a:defRPr>
            </a:lvl2pPr>
            <a:lvl3pPr marL="358775" indent="0" algn="l" defTabSz="914400" rtl="0" eaLnBrk="1" latinLnBrk="0" hangingPunct="1">
              <a:spcBef>
                <a:spcPct val="20000"/>
              </a:spcBef>
              <a:buClr>
                <a:srgbClr val="00ACDC"/>
              </a:buClr>
              <a:buFont typeface="Arial" pitchFamily="34" charset="0"/>
              <a:buNone/>
              <a:defRPr sz="2400" kern="1200">
                <a:solidFill>
                  <a:schemeClr val="lt1"/>
                </a:solidFill>
                <a:latin typeface="+mn-lt"/>
                <a:ea typeface="+mn-ea"/>
                <a:cs typeface="+mn-cs"/>
              </a:defRPr>
            </a:lvl3pPr>
            <a:lvl4pPr marL="622300" indent="0" algn="l" defTabSz="914400" rtl="0" eaLnBrk="1" latinLnBrk="0" hangingPunct="1">
              <a:spcBef>
                <a:spcPct val="20000"/>
              </a:spcBef>
              <a:buClr>
                <a:srgbClr val="00ACDC"/>
              </a:buClr>
              <a:buFont typeface="Arial" pitchFamily="34" charset="0"/>
              <a:buNone/>
              <a:defRPr sz="2000" kern="1200">
                <a:solidFill>
                  <a:schemeClr val="lt1"/>
                </a:solidFill>
                <a:latin typeface="+mn-lt"/>
                <a:ea typeface="+mn-ea"/>
                <a:cs typeface="+mn-cs"/>
              </a:defRPr>
            </a:lvl4pPr>
            <a:lvl5pPr marL="898525" indent="0" algn="l" defTabSz="914400" rtl="0" eaLnBrk="1" latinLnBrk="0" hangingPunct="1">
              <a:spcBef>
                <a:spcPct val="20000"/>
              </a:spcBef>
              <a:buClr>
                <a:srgbClr val="00ACDC"/>
              </a:buClr>
              <a:buFont typeface="Arial" pitchFamily="34" charset="0"/>
              <a:buNone/>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algn="r"/>
            <a:r>
              <a:rPr lang="en-US" sz="5401" dirty="0">
                <a:solidFill>
                  <a:srgbClr val="868686"/>
                </a:solidFill>
              </a:rPr>
              <a:t>Credits:</a:t>
            </a:r>
          </a:p>
          <a:p>
            <a:pPr algn="r"/>
            <a:r>
              <a:rPr lang="en-US" sz="5401" dirty="0">
                <a:solidFill>
                  <a:srgbClr val="868686"/>
                </a:solidFill>
              </a:rPr>
              <a:t>Marc Streit, Nils Gehlenborg, Hanspeter Pfister, Anne Mai Wasserman, Mark Borowsky, Christian Partl, Denis Kalkofen, Samuel Gratzl, Dieter Schmalstieg</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50902" y="14827270"/>
            <a:ext cx="13453866" cy="4442048"/>
          </a:xfrm>
          <a:prstGeom prst="rect">
            <a:avLst/>
          </a:prstGeom>
        </p:spPr>
      </p:pic>
    </p:spTree>
    <p:extLst>
      <p:ext uri="{BB962C8B-B14F-4D97-AF65-F5344CB8AC3E}">
        <p14:creationId xmlns:p14="http://schemas.microsoft.com/office/powerpoint/2010/main" val="733371677"/>
      </p:ext>
    </p:extLst>
  </p:cSld>
  <p:clrMapOvr>
    <a:masterClrMapping/>
  </p:clrMapOvr>
  <mc:AlternateContent xmlns:mc="http://schemas.openxmlformats.org/markup-compatibility/2006" xmlns:p14="http://schemas.microsoft.com/office/powerpoint/2010/main">
    <mc:Choice Requires="p14">
      <p:transition spd="slow" p14:dur="2000" advTm="8883"/>
    </mc:Choice>
    <mc:Fallback xmlns="">
      <p:transition spd="slow" advTm="8883"/>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42000">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14:bounceEnd="42000">
                                          <p:cBhvr additive="base">
                                            <p:cTn id="7" dur="500" fill="hold"/>
                                            <p:tgtEl>
                                              <p:spTgt spid="2"/>
                                            </p:tgtEl>
                                            <p:attrNameLst>
                                              <p:attrName>ppt_x</p:attrName>
                                            </p:attrNameLst>
                                          </p:cBhvr>
                                          <p:tavLst>
                                            <p:tav tm="0">
                                              <p:val>
                                                <p:strVal val="0-#ppt_w/2"/>
                                              </p:val>
                                            </p:tav>
                                            <p:tav tm="100000">
                                              <p:val>
                                                <p:strVal val="#ppt_x"/>
                                              </p:val>
                                            </p:tav>
                                          </p:tavLst>
                                        </p:anim>
                                        <p:anim calcmode="lin" valueType="num" p14:bounceEnd="42000">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2.6|2.6|2.3|2.6"/>
</p:tagLst>
</file>

<file path=ppt/tags/tag2.xml><?xml version="1.0" encoding="utf-8"?>
<p:tagLst xmlns:a="http://schemas.openxmlformats.org/drawingml/2006/main" xmlns:r="http://schemas.openxmlformats.org/officeDocument/2006/relationships" xmlns:p="http://schemas.openxmlformats.org/presentationml/2006/main">
  <p:tag name="TIMING" val="|2.6|2.6|2.3|2.6"/>
</p:tagLst>
</file>

<file path=ppt/tags/tag3.xml><?xml version="1.0" encoding="utf-8"?>
<p:tagLst xmlns:a="http://schemas.openxmlformats.org/drawingml/2006/main" xmlns:r="http://schemas.openxmlformats.org/officeDocument/2006/relationships" xmlns:p="http://schemas.openxmlformats.org/presentationml/2006/main">
  <p:tag name="TIMING" val="|2.6|2.6|2.3|2.6"/>
</p:tagLst>
</file>

<file path=ppt/tags/tag4.xml><?xml version="1.0" encoding="utf-8"?>
<p:tagLst xmlns:a="http://schemas.openxmlformats.org/drawingml/2006/main" xmlns:r="http://schemas.openxmlformats.org/officeDocument/2006/relationships" xmlns:p="http://schemas.openxmlformats.org/presentationml/2006/main">
  <p:tag name="TIMING" val="|1"/>
</p:tagLst>
</file>

<file path=ppt/theme/theme1.xml><?xml version="1.0" encoding="utf-8"?>
<a:theme xmlns:a="http://schemas.openxmlformats.org/drawingml/2006/main" name="caleydo_slide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01600" cap="rnd">
          <a:solidFill>
            <a:schemeClr val="bg1">
              <a:lumMod val="95000"/>
            </a:schemeClr>
          </a:solidFill>
          <a:round/>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caleydo_slide_template_4-3">
  <a:themeElements>
    <a:clrScheme name="Caleydo Colors">
      <a:dk1>
        <a:sysClr val="windowText" lastClr="000000"/>
      </a:dk1>
      <a:lt1>
        <a:sysClr val="window" lastClr="FFFFFF"/>
      </a:lt1>
      <a:dk2>
        <a:srgbClr val="1F497D"/>
      </a:dk2>
      <a:lt2>
        <a:srgbClr val="EEECE1"/>
      </a:lt2>
      <a:accent1>
        <a:srgbClr val="00A950"/>
      </a:accent1>
      <a:accent2>
        <a:srgbClr val="00B0F0"/>
      </a:accent2>
      <a:accent3>
        <a:srgbClr val="FF6600"/>
      </a:accent3>
      <a:accent4>
        <a:srgbClr val="8064A2"/>
      </a:accent4>
      <a:accent5>
        <a:srgbClr val="4BACC6"/>
      </a:accent5>
      <a:accent6>
        <a:srgbClr val="F79646"/>
      </a:accent6>
      <a:hlink>
        <a:srgbClr val="7F7F7F"/>
      </a:hlink>
      <a:folHlink>
        <a:srgbClr val="7F7F7F"/>
      </a:folHlink>
    </a:clrScheme>
    <a:fontScheme name="Caleydo Fonts">
      <a:majorFont>
        <a:latin typeface="Patua One"/>
        <a:ea typeface=""/>
        <a:cs typeface=""/>
      </a:majorFont>
      <a:minorFont>
        <a:latin typeface="Lato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aleydo_slide_template_4-3">
  <a:themeElements>
    <a:clrScheme name="Caleydo Colors">
      <a:dk1>
        <a:sysClr val="windowText" lastClr="000000"/>
      </a:dk1>
      <a:lt1>
        <a:sysClr val="window" lastClr="FFFFFF"/>
      </a:lt1>
      <a:dk2>
        <a:srgbClr val="1F497D"/>
      </a:dk2>
      <a:lt2>
        <a:srgbClr val="EEECE1"/>
      </a:lt2>
      <a:accent1>
        <a:srgbClr val="00A950"/>
      </a:accent1>
      <a:accent2>
        <a:srgbClr val="00B0F0"/>
      </a:accent2>
      <a:accent3>
        <a:srgbClr val="FF6600"/>
      </a:accent3>
      <a:accent4>
        <a:srgbClr val="8064A2"/>
      </a:accent4>
      <a:accent5>
        <a:srgbClr val="4BACC6"/>
      </a:accent5>
      <a:accent6>
        <a:srgbClr val="F79646"/>
      </a:accent6>
      <a:hlink>
        <a:srgbClr val="7F7F7F"/>
      </a:hlink>
      <a:folHlink>
        <a:srgbClr val="7F7F7F"/>
      </a:folHlink>
    </a:clrScheme>
    <a:fontScheme name="Caleydo Fonts">
      <a:majorFont>
        <a:latin typeface="Patua One"/>
        <a:ea typeface=""/>
        <a:cs typeface=""/>
      </a:majorFont>
      <a:minorFont>
        <a:latin typeface="Lato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caleydo_slide_template</Template>
  <TotalTime>1212</TotalTime>
  <Words>3016</Words>
  <Application>Microsoft Office PowerPoint</Application>
  <PresentationFormat>Custom</PresentationFormat>
  <Paragraphs>1053</Paragraphs>
  <Slides>99</Slides>
  <Notes>84</Notes>
  <HiddenSlides>1</HiddenSlides>
  <MMClips>3</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99</vt:i4>
      </vt:variant>
    </vt:vector>
  </HeadingPairs>
  <TitlesOfParts>
    <vt:vector size="115" baseType="lpstr">
      <vt:lpstr>Vollkorn Bold</vt:lpstr>
      <vt:lpstr>Rockwell</vt:lpstr>
      <vt:lpstr>Arial Black</vt:lpstr>
      <vt:lpstr>Mangal</vt:lpstr>
      <vt:lpstr>Wingdings</vt:lpstr>
      <vt:lpstr>Lato</vt:lpstr>
      <vt:lpstr>Lato Black</vt:lpstr>
      <vt:lpstr>Maiandra GD</vt:lpstr>
      <vt:lpstr>Narkisim</vt:lpstr>
      <vt:lpstr>Arial</vt:lpstr>
      <vt:lpstr>Microsoft YaHei</vt:lpstr>
      <vt:lpstr>Calibri</vt:lpstr>
      <vt:lpstr>Patua One</vt:lpstr>
      <vt:lpstr>caleydo_slide_template</vt:lpstr>
      <vt:lpstr>caleydo_slide_template_4-3</vt:lpstr>
      <vt:lpstr>1_caleydo_slide_template_4-3</vt:lpstr>
      <vt:lpstr>Visualization Approaches for Biomolecular Data</vt:lpstr>
      <vt:lpstr>Who am I? alexander-lex.com</vt:lpstr>
      <vt:lpstr>What is                                    ?     </vt:lpstr>
      <vt:lpstr>The Team</vt:lpstr>
      <vt:lpstr>PowerPoint Presentation</vt:lpstr>
      <vt:lpstr>Visual Linking Across Applications</vt:lpstr>
      <vt:lpstr>Context Preserving Visual Links</vt:lpstr>
      <vt:lpstr>Visualizing Hidden Content</vt:lpstr>
      <vt:lpstr>PowerPoint Presentation</vt:lpstr>
      <vt:lpstr>PowerPoint Presentation</vt:lpstr>
      <vt:lpstr>PowerPoint Presentation</vt:lpstr>
      <vt:lpstr>Data Visualization</vt:lpstr>
      <vt:lpstr>PowerPoint Presentation</vt:lpstr>
      <vt:lpstr>Cancer Subtypes</vt:lpstr>
      <vt:lpstr>Cancer Subtype Analysis</vt:lpstr>
      <vt:lpstr>PowerPoint Presentation</vt:lpstr>
      <vt:lpstr>Stratifying Patients</vt:lpstr>
      <vt:lpstr>PowerPoint Presentation</vt:lpstr>
      <vt:lpstr>Comparing Stratifications</vt:lpstr>
      <vt:lpstr>Comparing Stratifications</vt:lpstr>
      <vt:lpstr>PowerPoint Presentation</vt:lpstr>
      <vt:lpstr>Other Data – Same Stratification</vt:lpstr>
      <vt:lpstr>Other Data – Same Stratification</vt:lpstr>
      <vt:lpstr>PowerPoint Presentation</vt:lpstr>
      <vt:lpstr>PowerPoint Presentation</vt:lpstr>
      <vt:lpstr>PowerPoint Presentation</vt:lpstr>
      <vt:lpstr>PowerPoint Presentation</vt:lpstr>
      <vt:lpstr>Finding Relevant Stratifications</vt:lpstr>
      <vt:lpstr>PowerPoint Presentation</vt:lpstr>
      <vt:lpstr>Algorithms for finding..</vt:lpstr>
      <vt:lpstr>Live-Demo!</vt:lpstr>
      <vt:lpstr>Current Developments: Generalization</vt:lpstr>
      <vt:lpstr>PowerPoint Presentation</vt:lpstr>
      <vt:lpstr>PowerPoint Presentation</vt:lpstr>
      <vt:lpstr>Background</vt:lpstr>
      <vt:lpstr>Background</vt:lpstr>
      <vt:lpstr>Entourage</vt:lpstr>
      <vt:lpstr>Challenges</vt:lpstr>
      <vt:lpstr>Challenges</vt:lpstr>
      <vt:lpstr>Challenges</vt:lpstr>
      <vt:lpstr>PowerPoint Presentation</vt:lpstr>
      <vt:lpstr>Contextual Subsets</vt:lpstr>
      <vt:lpstr>Levels of Detail</vt:lpstr>
      <vt:lpstr>Layout</vt:lpstr>
      <vt:lpstr>PowerPoint Presentation</vt:lpstr>
      <vt:lpstr>Visualizing Relationships</vt:lpstr>
      <vt:lpstr>Visualizing Relationships</vt:lpstr>
      <vt:lpstr>Visualizing Relationships</vt:lpstr>
      <vt:lpstr>Visualizing Relationships</vt:lpstr>
      <vt:lpstr>Visualizing Relationships</vt:lpstr>
      <vt:lpstr>Visualizing Relationships</vt:lpstr>
      <vt:lpstr>PowerPoint Presentation</vt:lpstr>
      <vt:lpstr>Experi-mental Data and Pathways  enRoute</vt:lpstr>
      <vt:lpstr>Good Old Color Coding</vt:lpstr>
      <vt:lpstr>Challenge: Data Scale &amp; Heterogeneity</vt:lpstr>
      <vt:lpstr>Concept</vt:lpstr>
      <vt:lpstr>Experimental Data Representation</vt:lpstr>
      <vt:lpstr>enRoute</vt:lpstr>
      <vt:lpstr>Live-Demo!</vt:lpstr>
      <vt:lpstr>Current Developments: Drug Discovery</vt:lpstr>
      <vt:lpstr>PowerPoint Presentation</vt:lpstr>
      <vt:lpstr>PowerPoint Presentation</vt:lpstr>
      <vt:lpstr>PowerPoint Presentation</vt:lpstr>
      <vt:lpstr>Goal</vt:lpstr>
      <vt:lpstr>10 Requirements</vt:lpstr>
      <vt:lpstr>PowerPoint Presentation</vt:lpstr>
      <vt:lpstr>10 Requirements</vt:lpstr>
      <vt:lpstr>10 Requirements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Combiner functions: f(A,B,C)</vt:lpstr>
      <vt:lpstr>Serial Combiner</vt:lpstr>
      <vt:lpstr>Serial Combiner</vt:lpstr>
      <vt:lpstr>Serial Combiner</vt:lpstr>
      <vt:lpstr>Parallel Combiner</vt:lpstr>
      <vt:lpstr>Parallel Combiner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Bump Charts</vt:lpstr>
      <vt:lpstr>Bump Charts</vt:lpstr>
      <vt:lpstr>PowerPoint Presentation</vt:lpstr>
      <vt:lpstr>10 Requirements</vt:lpstr>
      <vt:lpstr>Demos, Videos &amp; More: http://lineup.caleydo.org</vt:lpstr>
      <vt:lpstr>PowerPoint Presentation</vt:lpstr>
      <vt:lpstr>What is Next?</vt:lpstr>
      <vt:lpstr>Large &amp; Heterogeneous Data</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Samuel Gratzl</dc:creator>
  <cp:lastModifiedBy>alexsb</cp:lastModifiedBy>
  <cp:revision>812</cp:revision>
  <dcterms:created xsi:type="dcterms:W3CDTF">2013-09-04T15:22:16Z</dcterms:created>
  <dcterms:modified xsi:type="dcterms:W3CDTF">2014-07-16T17:02:19Z</dcterms:modified>
</cp:coreProperties>
</file>